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5.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6.xml" ContentType="application/vnd.openxmlformats-officedocument.theme+xml"/>
  <Override PartName="/ppt/slideLayouts/slideLayout50.xml" ContentType="application/vnd.openxmlformats-officedocument.presentationml.slideLayout+xml"/>
  <Override PartName="/ppt/theme/theme7.xml" ContentType="application/vnd.openxmlformats-officedocument.theme+xml"/>
  <Override PartName="/ppt/slideLayouts/slideLayout51.xml" ContentType="application/vnd.openxmlformats-officedocument.presentationml.slideLayout+xml"/>
  <Override PartName="/ppt/theme/theme8.xml" ContentType="application/vnd.openxmlformats-officedocument.theme+xml"/>
  <Override PartName="/ppt/slideLayouts/slideLayout52.xml" ContentType="application/vnd.openxmlformats-officedocument.presentationml.slideLayout+xml"/>
  <Override PartName="/ppt/theme/theme9.xml" ContentType="application/vnd.openxmlformats-officedocument.theme+xml"/>
  <Override PartName="/ppt/slideLayouts/slideLayout53.xml" ContentType="application/vnd.openxmlformats-officedocument.presentationml.slideLayout+xml"/>
  <Override PartName="/ppt/theme/theme10.xml" ContentType="application/vnd.openxmlformats-officedocument.theme+xml"/>
  <Override PartName="/ppt/slideLayouts/slideLayout54.xml" ContentType="application/vnd.openxmlformats-officedocument.presentationml.slideLayout+xml"/>
  <Override PartName="/ppt/theme/theme11.xml" ContentType="application/vnd.openxmlformats-officedocument.theme+xml"/>
  <Override PartName="/ppt/slideLayouts/slideLayout55.xml" ContentType="application/vnd.openxmlformats-officedocument.presentationml.slideLayout+xml"/>
  <Override PartName="/ppt/theme/theme12.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13.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14.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7" r:id="rId4"/>
    <p:sldMasterId id="2147483678" r:id="rId5"/>
    <p:sldMasterId id="2147483688" r:id="rId6"/>
    <p:sldMasterId id="2147483668" r:id="rId7"/>
    <p:sldMasterId id="2147483658" r:id="rId8"/>
    <p:sldMasterId id="2147483729" r:id="rId9"/>
    <p:sldMasterId id="2147483738" r:id="rId10"/>
    <p:sldMasterId id="2147483740" r:id="rId11"/>
    <p:sldMasterId id="2147483742" r:id="rId12"/>
    <p:sldMasterId id="2147483744" r:id="rId13"/>
    <p:sldMasterId id="2147483746" r:id="rId14"/>
    <p:sldMasterId id="2147483748" r:id="rId15"/>
    <p:sldMasterId id="2147483750" r:id="rId16"/>
    <p:sldMasterId id="2147483760" r:id="rId17"/>
    <p:sldMasterId id="2147483775" r:id="rId18"/>
  </p:sldMasterIdLst>
  <p:notesMasterIdLst>
    <p:notesMasterId r:id="rId39"/>
  </p:notesMasterIdLst>
  <p:handoutMasterIdLst>
    <p:handoutMasterId r:id="rId40"/>
  </p:handoutMasterIdLst>
  <p:sldIdLst>
    <p:sldId id="792" r:id="rId19"/>
    <p:sldId id="793" r:id="rId20"/>
    <p:sldId id="794" r:id="rId21"/>
    <p:sldId id="795" r:id="rId22"/>
    <p:sldId id="796" r:id="rId23"/>
    <p:sldId id="798" r:id="rId24"/>
    <p:sldId id="799" r:id="rId25"/>
    <p:sldId id="816" r:id="rId26"/>
    <p:sldId id="817" r:id="rId27"/>
    <p:sldId id="803" r:id="rId28"/>
    <p:sldId id="806" r:id="rId29"/>
    <p:sldId id="807" r:id="rId30"/>
    <p:sldId id="808" r:id="rId31"/>
    <p:sldId id="809" r:id="rId32"/>
    <p:sldId id="810" r:id="rId33"/>
    <p:sldId id="801" r:id="rId34"/>
    <p:sldId id="791" r:id="rId35"/>
    <p:sldId id="815" r:id="rId36"/>
    <p:sldId id="802" r:id="rId37"/>
    <p:sldId id="818" r:id="rId38"/>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BCB836E-F70B-4043-9A46-B69409DD441C}">
          <p14:sldIdLst>
            <p14:sldId id="792"/>
            <p14:sldId id="793"/>
            <p14:sldId id="794"/>
            <p14:sldId id="795"/>
            <p14:sldId id="796"/>
            <p14:sldId id="798"/>
            <p14:sldId id="799"/>
            <p14:sldId id="816"/>
            <p14:sldId id="817"/>
            <p14:sldId id="803"/>
            <p14:sldId id="806"/>
            <p14:sldId id="807"/>
            <p14:sldId id="808"/>
            <p14:sldId id="809"/>
            <p14:sldId id="810"/>
            <p14:sldId id="801"/>
            <p14:sldId id="791"/>
            <p14:sldId id="815"/>
            <p14:sldId id="802"/>
            <p14:sldId id="818"/>
          </p14:sldIdLst>
        </p14:section>
      </p14:sectionLst>
    </p:ext>
    <p:ext uri="{EFAFB233-063F-42B5-8137-9DF3F51BA10A}">
      <p15:sldGuideLst xmlns:p15="http://schemas.microsoft.com/office/powerpoint/2012/main">
        <p15:guide id="1" orient="horz" pos="3888">
          <p15:clr>
            <a:srgbClr val="A4A3A4"/>
          </p15:clr>
        </p15:guide>
        <p15:guide id="2" orient="horz" pos="3744">
          <p15:clr>
            <a:srgbClr val="A4A3A4"/>
          </p15:clr>
        </p15:guide>
        <p15:guide id="3" orient="horz" pos="4203">
          <p15:clr>
            <a:srgbClr val="A4A3A4"/>
          </p15:clr>
        </p15:guide>
        <p15:guide id="4" orient="horz" pos="144">
          <p15:clr>
            <a:srgbClr val="A4A3A4"/>
          </p15:clr>
        </p15:guide>
        <p15:guide id="5" orient="horz" pos="641">
          <p15:clr>
            <a:srgbClr val="A4A3A4"/>
          </p15:clr>
        </p15:guide>
        <p15:guide id="6" orient="horz" pos="1056">
          <p15:clr>
            <a:srgbClr val="A4A3A4"/>
          </p15:clr>
        </p15:guide>
        <p15:guide id="7" orient="horz" pos="1208">
          <p15:clr>
            <a:srgbClr val="A4A3A4"/>
          </p15:clr>
        </p15:guide>
        <p15:guide id="8" orient="horz" pos="873">
          <p15:clr>
            <a:srgbClr val="A4A3A4"/>
          </p15:clr>
        </p15:guide>
        <p15:guide id="9" orient="horz" pos="1488">
          <p15:clr>
            <a:srgbClr val="A4A3A4"/>
          </p15:clr>
        </p15:guide>
        <p15:guide id="10" orient="horz" pos="1776">
          <p15:clr>
            <a:srgbClr val="A4A3A4"/>
          </p15:clr>
        </p15:guide>
        <p15:guide id="11" orient="horz" pos="3538">
          <p15:clr>
            <a:srgbClr val="A4A3A4"/>
          </p15:clr>
        </p15:guide>
        <p15:guide id="12" pos="2880">
          <p15:clr>
            <a:srgbClr val="A4A3A4"/>
          </p15:clr>
        </p15:guide>
        <p15:guide id="13" pos="5472">
          <p15:clr>
            <a:srgbClr val="A4A3A4"/>
          </p15:clr>
        </p15:guide>
        <p15:guide id="14" pos="288">
          <p15:clr>
            <a:srgbClr val="A4A3A4"/>
          </p15:clr>
        </p15:guide>
        <p15:guide id="15" pos="213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ancelle, Valerie F" initials="VFL" lastIdx="3" clrIdx="0"/>
  <p:cmAuthor id="1" name="Lancelle, Valerie F" initials="LVF" lastIdx="1" clrIdx="1">
    <p:extLst/>
  </p:cmAuthor>
  <p:cmAuthor id="2" name="Sultan, Awais" initials="SA" lastIdx="2" clrIdx="2">
    <p:extLst>
      <p:ext uri="{19B8F6BF-5375-455C-9EA6-DF929625EA0E}">
        <p15:presenceInfo xmlns:p15="http://schemas.microsoft.com/office/powerpoint/2012/main" userId="S-1-5-21-2966119792-2635991036-4117835597-188566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300"/>
    <a:srgbClr val="FFFFFF"/>
    <a:srgbClr val="F01DCF"/>
    <a:srgbClr val="67B2E8"/>
    <a:srgbClr val="0C2074"/>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B0223E-52EF-41A2-92E8-603D0951AB62}" v="3" dt="2018-07-31T17:44:01.3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803" autoAdjust="0"/>
  </p:normalViewPr>
  <p:slideViewPr>
    <p:cSldViewPr showGuides="1">
      <p:cViewPr varScale="1">
        <p:scale>
          <a:sx n="102" d="100"/>
          <a:sy n="102" d="100"/>
        </p:scale>
        <p:origin x="226" y="96"/>
      </p:cViewPr>
      <p:guideLst>
        <p:guide orient="horz" pos="3888"/>
        <p:guide orient="horz" pos="3744"/>
        <p:guide orient="horz" pos="4203"/>
        <p:guide orient="horz" pos="144"/>
        <p:guide orient="horz" pos="641"/>
        <p:guide orient="horz" pos="1056"/>
        <p:guide orient="horz" pos="1208"/>
        <p:guide orient="horz" pos="873"/>
        <p:guide orient="horz" pos="1488"/>
        <p:guide orient="horz" pos="1776"/>
        <p:guide orient="horz" pos="3538"/>
        <p:guide pos="2880"/>
        <p:guide pos="5472"/>
        <p:guide pos="288"/>
        <p:guide pos="2130"/>
      </p:guideLst>
    </p:cSldViewPr>
  </p:slideViewPr>
  <p:notesTextViewPr>
    <p:cViewPr>
      <p:scale>
        <a:sx n="1" d="1"/>
        <a:sy n="1" d="1"/>
      </p:scale>
      <p:origin x="0" y="0"/>
    </p:cViewPr>
  </p:notesTextViewPr>
  <p:sorterViewPr>
    <p:cViewPr>
      <p:scale>
        <a:sx n="170" d="100"/>
        <a:sy n="170" d="100"/>
      </p:scale>
      <p:origin x="0" y="0"/>
    </p:cViewPr>
  </p:sorterViewPr>
  <p:notesViewPr>
    <p:cSldViewPr>
      <p:cViewPr varScale="1">
        <p:scale>
          <a:sx n="55" d="100"/>
          <a:sy n="55" d="100"/>
        </p:scale>
        <p:origin x="-2820" y="-9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Master" Target="slideMasters/slideMaster10.xml"/><Relationship Id="rId18" Type="http://schemas.openxmlformats.org/officeDocument/2006/relationships/slideMaster" Target="slideMasters/slideMaster15.xml"/><Relationship Id="rId26" Type="http://schemas.openxmlformats.org/officeDocument/2006/relationships/slide" Target="slides/slide8.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3.xml"/><Relationship Id="rId34" Type="http://schemas.openxmlformats.org/officeDocument/2006/relationships/slide" Target="slides/slide16.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 Target="slides/slide7.xml"/><Relationship Id="rId33" Type="http://schemas.openxmlformats.org/officeDocument/2006/relationships/slide" Target="slides/slide15.xml"/><Relationship Id="rId38" Type="http://schemas.openxmlformats.org/officeDocument/2006/relationships/slide" Target="slides/slide20.xml"/><Relationship Id="rId46"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Master" Target="slideMasters/slideMaster13.xml"/><Relationship Id="rId20" Type="http://schemas.openxmlformats.org/officeDocument/2006/relationships/slide" Target="slides/slide2.xml"/><Relationship Id="rId29" Type="http://schemas.openxmlformats.org/officeDocument/2006/relationships/slide" Target="slides/slide11.xml"/><Relationship Id="rId41"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6.xml"/><Relationship Id="rId32" Type="http://schemas.openxmlformats.org/officeDocument/2006/relationships/slide" Target="slides/slide14.xml"/><Relationship Id="rId37" Type="http://schemas.openxmlformats.org/officeDocument/2006/relationships/slide" Target="slides/slide19.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Master" Target="slideMasters/slideMaster12.xml"/><Relationship Id="rId23" Type="http://schemas.openxmlformats.org/officeDocument/2006/relationships/slide" Target="slides/slide5.xml"/><Relationship Id="rId28" Type="http://schemas.openxmlformats.org/officeDocument/2006/relationships/slide" Target="slides/slide10.xml"/><Relationship Id="rId36" Type="http://schemas.openxmlformats.org/officeDocument/2006/relationships/slide" Target="slides/slide18.xml"/><Relationship Id="rId10" Type="http://schemas.openxmlformats.org/officeDocument/2006/relationships/slideMaster" Target="slideMasters/slideMaster7.xml"/><Relationship Id="rId19" Type="http://schemas.openxmlformats.org/officeDocument/2006/relationships/slide" Target="slides/slide1.xml"/><Relationship Id="rId31" Type="http://schemas.openxmlformats.org/officeDocument/2006/relationships/slide" Target="slides/slide13.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4.xml"/><Relationship Id="rId27" Type="http://schemas.openxmlformats.org/officeDocument/2006/relationships/slide" Target="slides/slide9.xml"/><Relationship Id="rId30" Type="http://schemas.openxmlformats.org/officeDocument/2006/relationships/slide" Target="slides/slide12.xml"/><Relationship Id="rId35" Type="http://schemas.openxmlformats.org/officeDocument/2006/relationships/slide" Target="slides/slide17.xml"/><Relationship Id="rId43"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fzal, Shahid1" userId="S::shahid.afzal1@usbank.com::41e43ff6-5501-4028-97ba-44abb60d6155" providerId="AD" clId="Web-{E6DC050D-11C2-4308-A10E-E9762372C894}"/>
    <pc:docChg chg="modSld">
      <pc:chgData name="Afzal, Shahid1" userId="S::shahid.afzal1@usbank.com::41e43ff6-5501-4028-97ba-44abb60d6155" providerId="AD" clId="Web-{E6DC050D-11C2-4308-A10E-E9762372C894}" dt="2018-06-12T18:46:31.632" v="1" actId="20577"/>
      <pc:docMkLst>
        <pc:docMk/>
      </pc:docMkLst>
      <pc:sldChg chg="modSp">
        <pc:chgData name="Afzal, Shahid1" userId="S::shahid.afzal1@usbank.com::41e43ff6-5501-4028-97ba-44abb60d6155" providerId="AD" clId="Web-{E6DC050D-11C2-4308-A10E-E9762372C894}" dt="2018-06-12T18:46:31.632" v="1" actId="20577"/>
        <pc:sldMkLst>
          <pc:docMk/>
          <pc:sldMk cId="378162162" sldId="792"/>
        </pc:sldMkLst>
        <pc:spChg chg="mod">
          <ac:chgData name="Afzal, Shahid1" userId="S::shahid.afzal1@usbank.com::41e43ff6-5501-4028-97ba-44abb60d6155" providerId="AD" clId="Web-{E6DC050D-11C2-4308-A10E-E9762372C894}" dt="2018-06-12T18:46:31.632" v="1" actId="20577"/>
          <ac:spMkLst>
            <pc:docMk/>
            <pc:sldMk cId="378162162" sldId="792"/>
            <ac:spMk id="5" creationId="{00000000-0000-0000-0000-000000000000}"/>
          </ac:spMkLst>
        </pc:spChg>
      </pc:sldChg>
    </pc:docChg>
  </pc:docChgLst>
  <pc:docChgLst>
    <pc:chgData name="Kenney, Stacie D" userId="S::stacie.kenney@usbank.com::dd214b95-e53c-46f3-9ba0-5d5c4b942d08" providerId="AD" clId="Web-{F5B0223E-52EF-41A2-92E8-603D0951AB62}"/>
    <pc:docChg chg="addSld modSld modSection">
      <pc:chgData name="Kenney, Stacie D" userId="S::stacie.kenney@usbank.com::dd214b95-e53c-46f3-9ba0-5d5c4b942d08" providerId="AD" clId="Web-{F5B0223E-52EF-41A2-92E8-603D0951AB62}" dt="2018-07-31T18:29:03.481" v="80" actId="20577"/>
      <pc:docMkLst>
        <pc:docMk/>
      </pc:docMkLst>
      <pc:sldChg chg="modSp">
        <pc:chgData name="Kenney, Stacie D" userId="S::stacie.kenney@usbank.com::dd214b95-e53c-46f3-9ba0-5d5c4b942d08" providerId="AD" clId="Web-{F5B0223E-52EF-41A2-92E8-603D0951AB62}" dt="2018-07-31T17:20:44.507" v="0" actId="20577"/>
        <pc:sldMkLst>
          <pc:docMk/>
          <pc:sldMk cId="378162162" sldId="792"/>
        </pc:sldMkLst>
        <pc:spChg chg="mod">
          <ac:chgData name="Kenney, Stacie D" userId="S::stacie.kenney@usbank.com::dd214b95-e53c-46f3-9ba0-5d5c4b942d08" providerId="AD" clId="Web-{F5B0223E-52EF-41A2-92E8-603D0951AB62}" dt="2018-07-31T17:20:44.507" v="0" actId="20577"/>
          <ac:spMkLst>
            <pc:docMk/>
            <pc:sldMk cId="378162162" sldId="792"/>
            <ac:spMk id="2" creationId="{00000000-0000-0000-0000-000000000000}"/>
          </ac:spMkLst>
        </pc:spChg>
      </pc:sldChg>
      <pc:sldChg chg="addSp modSp">
        <pc:chgData name="Kenney, Stacie D" userId="S::stacie.kenney@usbank.com::dd214b95-e53c-46f3-9ba0-5d5c4b942d08" providerId="AD" clId="Web-{F5B0223E-52EF-41A2-92E8-603D0951AB62}" dt="2018-07-31T17:45:03.615" v="60" actId="20577"/>
        <pc:sldMkLst>
          <pc:docMk/>
          <pc:sldMk cId="1391282388" sldId="796"/>
        </pc:sldMkLst>
        <pc:spChg chg="mod">
          <ac:chgData name="Kenney, Stacie D" userId="S::stacie.kenney@usbank.com::dd214b95-e53c-46f3-9ba0-5d5c4b942d08" providerId="AD" clId="Web-{F5B0223E-52EF-41A2-92E8-603D0951AB62}" dt="2018-07-31T17:45:03.615" v="60" actId="20577"/>
          <ac:spMkLst>
            <pc:docMk/>
            <pc:sldMk cId="1391282388" sldId="796"/>
            <ac:spMk id="3" creationId="{00000000-0000-0000-0000-000000000000}"/>
          </ac:spMkLst>
        </pc:spChg>
        <pc:picChg chg="add mod">
          <ac:chgData name="Kenney, Stacie D" userId="S::stacie.kenney@usbank.com::dd214b95-e53c-46f3-9ba0-5d5c4b942d08" providerId="AD" clId="Web-{F5B0223E-52EF-41A2-92E8-603D0951AB62}" dt="2018-07-31T17:44:01.318" v="54" actId="1076"/>
          <ac:picMkLst>
            <pc:docMk/>
            <pc:sldMk cId="1391282388" sldId="796"/>
            <ac:picMk id="5" creationId="{F8AE3413-D106-4D87-9C0D-2D5015956F81}"/>
          </ac:picMkLst>
        </pc:picChg>
        <pc:picChg chg="add mod">
          <ac:chgData name="Kenney, Stacie D" userId="S::stacie.kenney@usbank.com::dd214b95-e53c-46f3-9ba0-5d5c4b942d08" providerId="AD" clId="Web-{F5B0223E-52EF-41A2-92E8-603D0951AB62}" dt="2018-07-31T17:43:26.083" v="50" actId="1076"/>
          <ac:picMkLst>
            <pc:docMk/>
            <pc:sldMk cId="1391282388" sldId="796"/>
            <ac:picMk id="7" creationId="{CEBB84A0-A8FC-4FFE-826A-8BABA2097747}"/>
          </ac:picMkLst>
        </pc:picChg>
      </pc:sldChg>
      <pc:sldChg chg="modSp addAnim modAnim">
        <pc:chgData name="Kenney, Stacie D" userId="S::stacie.kenney@usbank.com::dd214b95-e53c-46f3-9ba0-5d5c4b942d08" providerId="AD" clId="Web-{F5B0223E-52EF-41A2-92E8-603D0951AB62}" dt="2018-07-31T17:26:59.869" v="15" actId="14100"/>
        <pc:sldMkLst>
          <pc:docMk/>
          <pc:sldMk cId="1787184667" sldId="803"/>
        </pc:sldMkLst>
        <pc:spChg chg="mod">
          <ac:chgData name="Kenney, Stacie D" userId="S::stacie.kenney@usbank.com::dd214b95-e53c-46f3-9ba0-5d5c4b942d08" providerId="AD" clId="Web-{F5B0223E-52EF-41A2-92E8-603D0951AB62}" dt="2018-07-31T17:26:59.869" v="15" actId="14100"/>
          <ac:spMkLst>
            <pc:docMk/>
            <pc:sldMk cId="1787184667" sldId="803"/>
            <ac:spMk id="25" creationId="{00000000-0000-0000-0000-000000000000}"/>
          </ac:spMkLst>
        </pc:spChg>
      </pc:sldChg>
      <pc:sldChg chg="modSp">
        <pc:chgData name="Kenney, Stacie D" userId="S::stacie.kenney@usbank.com::dd214b95-e53c-46f3-9ba0-5d5c4b942d08" providerId="AD" clId="Web-{F5B0223E-52EF-41A2-92E8-603D0951AB62}" dt="2018-07-31T17:22:54.758" v="8" actId="20577"/>
        <pc:sldMkLst>
          <pc:docMk/>
          <pc:sldMk cId="1255085830" sldId="816"/>
        </pc:sldMkLst>
        <pc:spChg chg="mod">
          <ac:chgData name="Kenney, Stacie D" userId="S::stacie.kenney@usbank.com::dd214b95-e53c-46f3-9ba0-5d5c4b942d08" providerId="AD" clId="Web-{F5B0223E-52EF-41A2-92E8-603D0951AB62}" dt="2018-07-31T17:22:35.492" v="1" actId="20577"/>
          <ac:spMkLst>
            <pc:docMk/>
            <pc:sldMk cId="1255085830" sldId="816"/>
            <ac:spMk id="4" creationId="{00000000-0000-0000-0000-000000000000}"/>
          </ac:spMkLst>
        </pc:spChg>
        <pc:spChg chg="mod">
          <ac:chgData name="Kenney, Stacie D" userId="S::stacie.kenney@usbank.com::dd214b95-e53c-46f3-9ba0-5d5c4b942d08" providerId="AD" clId="Web-{F5B0223E-52EF-41A2-92E8-603D0951AB62}" dt="2018-07-31T17:22:35.711" v="3" actId="20577"/>
          <ac:spMkLst>
            <pc:docMk/>
            <pc:sldMk cId="1255085830" sldId="816"/>
            <ac:spMk id="5" creationId="{00000000-0000-0000-0000-000000000000}"/>
          </ac:spMkLst>
        </pc:spChg>
        <pc:spChg chg="mod">
          <ac:chgData name="Kenney, Stacie D" userId="S::stacie.kenney@usbank.com::dd214b95-e53c-46f3-9ba0-5d5c4b942d08" providerId="AD" clId="Web-{F5B0223E-52EF-41A2-92E8-603D0951AB62}" dt="2018-07-31T17:22:54.758" v="8" actId="20577"/>
          <ac:spMkLst>
            <pc:docMk/>
            <pc:sldMk cId="1255085830" sldId="816"/>
            <ac:spMk id="6" creationId="{00000000-0000-0000-0000-000000000000}"/>
          </ac:spMkLst>
        </pc:spChg>
        <pc:spChg chg="mod">
          <ac:chgData name="Kenney, Stacie D" userId="S::stacie.kenney@usbank.com::dd214b95-e53c-46f3-9ba0-5d5c4b942d08" providerId="AD" clId="Web-{F5B0223E-52EF-41A2-92E8-603D0951AB62}" dt="2018-07-31T17:22:54.695" v="6" actId="20577"/>
          <ac:spMkLst>
            <pc:docMk/>
            <pc:sldMk cId="1255085830" sldId="816"/>
            <ac:spMk id="7" creationId="{00000000-0000-0000-0000-000000000000}"/>
          </ac:spMkLst>
        </pc:spChg>
        <pc:spChg chg="mod">
          <ac:chgData name="Kenney, Stacie D" userId="S::stacie.kenney@usbank.com::dd214b95-e53c-46f3-9ba0-5d5c4b942d08" providerId="AD" clId="Web-{F5B0223E-52EF-41A2-92E8-603D0951AB62}" dt="2018-07-31T17:22:35.898" v="5" actId="1076"/>
          <ac:spMkLst>
            <pc:docMk/>
            <pc:sldMk cId="1255085830" sldId="816"/>
            <ac:spMk id="22" creationId="{00000000-0000-0000-0000-000000000000}"/>
          </ac:spMkLst>
        </pc:spChg>
      </pc:sldChg>
      <pc:sldChg chg="addSp modSp new mod modShow">
        <pc:chgData name="Kenney, Stacie D" userId="S::stacie.kenney@usbank.com::dd214b95-e53c-46f3-9ba0-5d5c4b942d08" providerId="AD" clId="Web-{F5B0223E-52EF-41A2-92E8-603D0951AB62}" dt="2018-07-31T18:29:03.481" v="79" actId="20577"/>
        <pc:sldMkLst>
          <pc:docMk/>
          <pc:sldMk cId="3609621983" sldId="818"/>
        </pc:sldMkLst>
        <pc:spChg chg="mod">
          <ac:chgData name="Kenney, Stacie D" userId="S::stacie.kenney@usbank.com::dd214b95-e53c-46f3-9ba0-5d5c4b942d08" providerId="AD" clId="Web-{F5B0223E-52EF-41A2-92E8-603D0951AB62}" dt="2018-07-31T18:29:03.481" v="79" actId="20577"/>
          <ac:spMkLst>
            <pc:docMk/>
            <pc:sldMk cId="3609621983" sldId="818"/>
            <ac:spMk id="2" creationId="{28A1C5BF-B8DB-4385-95D0-131147E58708}"/>
          </ac:spMkLst>
        </pc:spChg>
        <pc:spChg chg="mod">
          <ac:chgData name="Kenney, Stacie D" userId="S::stacie.kenney@usbank.com::dd214b95-e53c-46f3-9ba0-5d5c4b942d08" providerId="AD" clId="Web-{F5B0223E-52EF-41A2-92E8-603D0951AB62}" dt="2018-07-31T18:28:18.261" v="72" actId="20577"/>
          <ac:spMkLst>
            <pc:docMk/>
            <pc:sldMk cId="3609621983" sldId="818"/>
            <ac:spMk id="3" creationId="{B718B636-72B8-4AB7-A10C-260EFBCA2762}"/>
          </ac:spMkLst>
        </pc:spChg>
        <pc:spChg chg="mod">
          <ac:chgData name="Kenney, Stacie D" userId="S::stacie.kenney@usbank.com::dd214b95-e53c-46f3-9ba0-5d5c4b942d08" providerId="AD" clId="Web-{F5B0223E-52EF-41A2-92E8-603D0951AB62}" dt="2018-07-31T18:26:54.917" v="68" actId="20577"/>
          <ac:spMkLst>
            <pc:docMk/>
            <pc:sldMk cId="3609621983" sldId="818"/>
            <ac:spMk id="4" creationId="{C8374E0C-A27A-4EE3-8899-E0D59E283FDF}"/>
          </ac:spMkLst>
        </pc:spChg>
        <pc:picChg chg="add mod">
          <ac:chgData name="Kenney, Stacie D" userId="S::stacie.kenney@usbank.com::dd214b95-e53c-46f3-9ba0-5d5c4b942d08" providerId="AD" clId="Web-{F5B0223E-52EF-41A2-92E8-603D0951AB62}" dt="2018-07-31T18:28:22.683" v="76" actId="1076"/>
          <ac:picMkLst>
            <pc:docMk/>
            <pc:sldMk cId="3609621983" sldId="818"/>
            <ac:picMk id="5" creationId="{D7966D42-A08A-4F8E-968D-DA7339089AF2}"/>
          </ac:picMkLst>
        </pc:picChg>
      </pc:sldChg>
    </pc:docChg>
  </pc:docChgLst>
  <pc:docChgLst>
    <pc:chgData name="Kenney, Stacie D" userId="S::stacie.kenney@usbank.com::dd214b95-e53c-46f3-9ba0-5d5c4b942d08" providerId="AD" clId="Web-{1B71C1AB-81D5-492B-8785-3358C1524406}"/>
    <pc:docChg chg="addSld delSld modSld modSection">
      <pc:chgData name="Kenney, Stacie D" userId="S::stacie.kenney@usbank.com::dd214b95-e53c-46f3-9ba0-5d5c4b942d08" providerId="AD" clId="Web-{1B71C1AB-81D5-492B-8785-3358C1524406}" dt="2018-07-31T17:09:19.698" v="79"/>
      <pc:docMkLst>
        <pc:docMk/>
      </pc:docMkLst>
      <pc:sldChg chg="modSp">
        <pc:chgData name="Kenney, Stacie D" userId="S::stacie.kenney@usbank.com::dd214b95-e53c-46f3-9ba0-5d5c4b942d08" providerId="AD" clId="Web-{1B71C1AB-81D5-492B-8785-3358C1524406}" dt="2018-07-31T16:32:34.782" v="13" actId="1076"/>
        <pc:sldMkLst>
          <pc:docMk/>
          <pc:sldMk cId="378162162" sldId="792"/>
        </pc:sldMkLst>
        <pc:spChg chg="mod">
          <ac:chgData name="Kenney, Stacie D" userId="S::stacie.kenney@usbank.com::dd214b95-e53c-46f3-9ba0-5d5c4b942d08" providerId="AD" clId="Web-{1B71C1AB-81D5-492B-8785-3358C1524406}" dt="2018-07-31T16:32:34.782" v="13" actId="1076"/>
          <ac:spMkLst>
            <pc:docMk/>
            <pc:sldMk cId="378162162" sldId="792"/>
            <ac:spMk id="2" creationId="{00000000-0000-0000-0000-000000000000}"/>
          </ac:spMkLst>
        </pc:spChg>
        <pc:spChg chg="mod">
          <ac:chgData name="Kenney, Stacie D" userId="S::stacie.kenney@usbank.com::dd214b95-e53c-46f3-9ba0-5d5c4b942d08" providerId="AD" clId="Web-{1B71C1AB-81D5-492B-8785-3358C1524406}" dt="2018-07-31T16:31:34.966" v="4" actId="20577"/>
          <ac:spMkLst>
            <pc:docMk/>
            <pc:sldMk cId="378162162" sldId="792"/>
            <ac:spMk id="3" creationId="{00000000-0000-0000-0000-000000000000}"/>
          </ac:spMkLst>
        </pc:spChg>
      </pc:sldChg>
      <pc:sldChg chg="modSp">
        <pc:chgData name="Kenney, Stacie D" userId="S::stacie.kenney@usbank.com::dd214b95-e53c-46f3-9ba0-5d5c4b942d08" providerId="AD" clId="Web-{1B71C1AB-81D5-492B-8785-3358C1524406}" dt="2018-07-31T16:45:58.701" v="40" actId="20577"/>
        <pc:sldMkLst>
          <pc:docMk/>
          <pc:sldMk cId="189368249" sldId="794"/>
        </pc:sldMkLst>
        <pc:spChg chg="mod">
          <ac:chgData name="Kenney, Stacie D" userId="S::stacie.kenney@usbank.com::dd214b95-e53c-46f3-9ba0-5d5c4b942d08" providerId="AD" clId="Web-{1B71C1AB-81D5-492B-8785-3358C1524406}" dt="2018-07-31T16:45:58.701" v="40" actId="20577"/>
          <ac:spMkLst>
            <pc:docMk/>
            <pc:sldMk cId="189368249" sldId="794"/>
            <ac:spMk id="3" creationId="{00000000-0000-0000-0000-000000000000}"/>
          </ac:spMkLst>
        </pc:spChg>
        <pc:spChg chg="mod">
          <ac:chgData name="Kenney, Stacie D" userId="S::stacie.kenney@usbank.com::dd214b95-e53c-46f3-9ba0-5d5c4b942d08" providerId="AD" clId="Web-{1B71C1AB-81D5-492B-8785-3358C1524406}" dt="2018-07-31T16:33:26.753" v="14" actId="20577"/>
          <ac:spMkLst>
            <pc:docMk/>
            <pc:sldMk cId="189368249" sldId="794"/>
            <ac:spMk id="4" creationId="{00000000-0000-0000-0000-000000000000}"/>
          </ac:spMkLst>
        </pc:spChg>
      </pc:sldChg>
      <pc:sldChg chg="addSp delSp modSp">
        <pc:chgData name="Kenney, Stacie D" userId="S::stacie.kenney@usbank.com::dd214b95-e53c-46f3-9ba0-5d5c4b942d08" providerId="AD" clId="Web-{1B71C1AB-81D5-492B-8785-3358C1524406}" dt="2018-07-31T17:09:19.698" v="79"/>
        <pc:sldMkLst>
          <pc:docMk/>
          <pc:sldMk cId="1325237778" sldId="799"/>
        </pc:sldMkLst>
        <pc:picChg chg="add del mod">
          <ac:chgData name="Kenney, Stacie D" userId="S::stacie.kenney@usbank.com::dd214b95-e53c-46f3-9ba0-5d5c4b942d08" providerId="AD" clId="Web-{1B71C1AB-81D5-492B-8785-3358C1524406}" dt="2018-07-31T17:09:19.698" v="79"/>
          <ac:picMkLst>
            <pc:docMk/>
            <pc:sldMk cId="1325237778" sldId="799"/>
            <ac:picMk id="5" creationId="{83833D22-18CF-42B2-819B-4B3DF1AD5D42}"/>
          </ac:picMkLst>
        </pc:picChg>
      </pc:sldChg>
      <pc:sldChg chg="addAnim modAnim">
        <pc:chgData name="Kenney, Stacie D" userId="S::stacie.kenney@usbank.com::dd214b95-e53c-46f3-9ba0-5d5c4b942d08" providerId="AD" clId="Web-{1B71C1AB-81D5-492B-8785-3358C1524406}" dt="2018-07-31T16:49:35.556" v="58"/>
        <pc:sldMkLst>
          <pc:docMk/>
          <pc:sldMk cId="1787184667" sldId="803"/>
        </pc:sldMkLst>
      </pc:sldChg>
      <pc:sldChg chg="addSp delSp modSp del">
        <pc:chgData name="Kenney, Stacie D" userId="S::stacie.kenney@usbank.com::dd214b95-e53c-46f3-9ba0-5d5c4b942d08" providerId="AD" clId="Web-{1B71C1AB-81D5-492B-8785-3358C1524406}" dt="2018-07-31T17:03:31.274" v="64"/>
        <pc:sldMkLst>
          <pc:docMk/>
          <pc:sldMk cId="3079697680" sldId="804"/>
        </pc:sldMkLst>
        <pc:picChg chg="add del mod">
          <ac:chgData name="Kenney, Stacie D" userId="S::stacie.kenney@usbank.com::dd214b95-e53c-46f3-9ba0-5d5c4b942d08" providerId="AD" clId="Web-{1B71C1AB-81D5-492B-8785-3358C1524406}" dt="2018-07-31T17:02:40.303" v="61"/>
          <ac:picMkLst>
            <pc:docMk/>
            <pc:sldMk cId="3079697680" sldId="804"/>
            <ac:picMk id="8" creationId="{65353C9C-3C32-47BF-9C8E-C10C74393289}"/>
          </ac:picMkLst>
        </pc:picChg>
      </pc:sldChg>
      <pc:sldChg chg="del">
        <pc:chgData name="Kenney, Stacie D" userId="S::stacie.kenney@usbank.com::dd214b95-e53c-46f3-9ba0-5d5c4b942d08" providerId="AD" clId="Web-{1B71C1AB-81D5-492B-8785-3358C1524406}" dt="2018-07-31T17:02:07.207" v="59"/>
        <pc:sldMkLst>
          <pc:docMk/>
          <pc:sldMk cId="1628898131" sldId="805"/>
        </pc:sldMkLst>
      </pc:sldChg>
      <pc:sldChg chg="addSp delSp modSp new add del">
        <pc:chgData name="Kenney, Stacie D" userId="S::stacie.kenney@usbank.com::dd214b95-e53c-46f3-9ba0-5d5c4b942d08" providerId="AD" clId="Web-{1B71C1AB-81D5-492B-8785-3358C1524406}" dt="2018-07-31T17:08:51.369" v="77"/>
        <pc:sldMkLst>
          <pc:docMk/>
          <pc:sldMk cId="4019614498" sldId="816"/>
        </pc:sldMkLst>
        <pc:spChg chg="del">
          <ac:chgData name="Kenney, Stacie D" userId="S::stacie.kenney@usbank.com::dd214b95-e53c-46f3-9ba0-5d5c4b942d08" providerId="AD" clId="Web-{1B71C1AB-81D5-492B-8785-3358C1524406}" dt="2018-07-31T17:06:17.017" v="69"/>
          <ac:spMkLst>
            <pc:docMk/>
            <pc:sldMk cId="4019614498" sldId="816"/>
            <ac:spMk id="3" creationId="{B1A48C62-CE6A-4EE0-BB70-E91E90F90935}"/>
          </ac:spMkLst>
        </pc:spChg>
        <pc:spChg chg="add del mod">
          <ac:chgData name="Kenney, Stacie D" userId="S::stacie.kenney@usbank.com::dd214b95-e53c-46f3-9ba0-5d5c4b942d08" providerId="AD" clId="Web-{1B71C1AB-81D5-492B-8785-3358C1524406}" dt="2018-07-31T17:08:19.211" v="74"/>
          <ac:spMkLst>
            <pc:docMk/>
            <pc:sldMk cId="4019614498" sldId="816"/>
            <ac:spMk id="8" creationId="{9E5B5701-A100-4338-8DF1-39C81B98660A}"/>
          </ac:spMkLst>
        </pc:spChg>
        <pc:spChg chg="add mod">
          <ac:chgData name="Kenney, Stacie D" userId="S::stacie.kenney@usbank.com::dd214b95-e53c-46f3-9ba0-5d5c4b942d08" providerId="AD" clId="Web-{1B71C1AB-81D5-492B-8785-3358C1524406}" dt="2018-07-31T17:08:34.619" v="76"/>
          <ac:spMkLst>
            <pc:docMk/>
            <pc:sldMk cId="4019614498" sldId="816"/>
            <ac:spMk id="12" creationId="{7D9F9352-1730-40C9-9E8E-F12DC0721EF4}"/>
          </ac:spMkLst>
        </pc:spChg>
        <pc:picChg chg="add del mod ord">
          <ac:chgData name="Kenney, Stacie D" userId="S::stacie.kenney@usbank.com::dd214b95-e53c-46f3-9ba0-5d5c4b942d08" providerId="AD" clId="Web-{1B71C1AB-81D5-492B-8785-3358C1524406}" dt="2018-07-31T17:08:12.898" v="73"/>
          <ac:picMkLst>
            <pc:docMk/>
            <pc:sldMk cId="4019614498" sldId="816"/>
            <ac:picMk id="5" creationId="{A95D9AC9-8FAA-4AFC-B742-2F66380187F3}"/>
          </ac:picMkLst>
        </pc:picChg>
        <pc:picChg chg="add del mod ord">
          <ac:chgData name="Kenney, Stacie D" userId="S::stacie.kenney@usbank.com::dd214b95-e53c-46f3-9ba0-5d5c4b942d08" providerId="AD" clId="Web-{1B71C1AB-81D5-492B-8785-3358C1524406}" dt="2018-07-31T17:08:34.619" v="76"/>
          <ac:picMkLst>
            <pc:docMk/>
            <pc:sldMk cId="4019614498" sldId="816"/>
            <ac:picMk id="9" creationId="{A7D11BD5-3238-499C-81AF-A6C18AED4D44}"/>
          </ac:picMkLst>
        </pc:picChg>
      </pc:sldChg>
      <pc:sldChg chg="addSp delSp modSp new del">
        <pc:chgData name="Kenney, Stacie D" userId="S::stacie.kenney@usbank.com::dd214b95-e53c-46f3-9ba0-5d5c4b942d08" providerId="AD" clId="Web-{1B71C1AB-81D5-492B-8785-3358C1524406}" dt="2018-07-31T17:05:45.360" v="68"/>
        <pc:sldMkLst>
          <pc:docMk/>
          <pc:sldMk cId="1169827573" sldId="817"/>
        </pc:sldMkLst>
        <pc:spChg chg="del">
          <ac:chgData name="Kenney, Stacie D" userId="S::stacie.kenney@usbank.com::dd214b95-e53c-46f3-9ba0-5d5c4b942d08" providerId="AD" clId="Web-{1B71C1AB-81D5-492B-8785-3358C1524406}" dt="2018-07-31T17:04:24.199" v="65"/>
          <ac:spMkLst>
            <pc:docMk/>
            <pc:sldMk cId="1169827573" sldId="817"/>
            <ac:spMk id="3" creationId="{B90ECC0C-8DD4-449B-AF1B-ACC3F4CE2E9F}"/>
          </ac:spMkLst>
        </pc:spChg>
        <pc:spChg chg="add del mod">
          <ac:chgData name="Kenney, Stacie D" userId="S::stacie.kenney@usbank.com::dd214b95-e53c-46f3-9ba0-5d5c4b942d08" providerId="AD" clId="Web-{1B71C1AB-81D5-492B-8785-3358C1524406}" dt="2018-07-31T17:05:09.561" v="67"/>
          <ac:spMkLst>
            <pc:docMk/>
            <pc:sldMk cId="1169827573" sldId="817"/>
            <ac:spMk id="8" creationId="{7288570B-B93F-4C4E-A6A5-40C4E034285F}"/>
          </ac:spMkLst>
        </pc:spChg>
        <pc:picChg chg="add del mod ord">
          <ac:chgData name="Kenney, Stacie D" userId="S::stacie.kenney@usbank.com::dd214b95-e53c-46f3-9ba0-5d5c4b942d08" providerId="AD" clId="Web-{1B71C1AB-81D5-492B-8785-3358C1524406}" dt="2018-07-31T17:04:24.465" v="66"/>
          <ac:picMkLst>
            <pc:docMk/>
            <pc:sldMk cId="1169827573" sldId="817"/>
            <ac:picMk id="5" creationId="{CCA01903-B294-4DF1-B6A4-FFE9BD7C074E}"/>
          </ac:picMkLst>
        </pc:picChg>
        <pc:picChg chg="add mod ord">
          <ac:chgData name="Kenney, Stacie D" userId="S::stacie.kenney@usbank.com::dd214b95-e53c-46f3-9ba0-5d5c4b942d08" providerId="AD" clId="Web-{1B71C1AB-81D5-492B-8785-3358C1524406}" dt="2018-07-31T17:05:09.561" v="67"/>
          <ac:picMkLst>
            <pc:docMk/>
            <pc:sldMk cId="1169827573" sldId="817"/>
            <ac:picMk id="9" creationId="{990E129D-4D7F-4A32-806E-FA7A67A84EEF}"/>
          </ac:picMkLst>
        </pc:pic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2" dt="2019-01-09T12:34:21.617" idx="1">
    <p:pos x="10" y="10"/>
    <p:text>What About FishNet: Through Yammer find out postings where process improvements are seeked for or are recommended and directing them to post to OneBridge. Also creating a group for OneBridge in Yammer.</p:text>
    <p:extLst>
      <p:ext uri="{C676402C-5697-4E1C-873F-D02D1690AC5C}">
        <p15:threadingInfo xmlns:p15="http://schemas.microsoft.com/office/powerpoint/2012/main" timeZoneBias="360"/>
      </p:ext>
    </p:extLst>
  </p:cm>
  <p:cm authorId="2" dt="2019-01-09T12:37:44.365" idx="2">
    <p:pos x="10" y="106"/>
    <p:text>Quaterly challenges to collect ideas/issues to get higher management buy in.</p:text>
    <p:extLst>
      <p:ext uri="{C676402C-5697-4E1C-873F-D02D1690AC5C}">
        <p15:threadingInfo xmlns:p15="http://schemas.microsoft.com/office/powerpoint/2012/main" timeZoneBias="360">
          <p15:parentCm authorId="2" idx="1"/>
        </p15:threadingInfo>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1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0A51597D-2533-4919-9F56-EB376382431F}" type="datetimeFigureOut">
              <a:rPr lang="en-US" smtClean="0"/>
              <a:t>1/9/2019</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7299DF4D-C62B-4016-B29D-F0C99D2ADC74}" type="slidenum">
              <a:rPr lang="en-US" smtClean="0"/>
              <a:t>‹#›</a:t>
            </a:fld>
            <a:endParaRPr lang="en-US" dirty="0"/>
          </a:p>
        </p:txBody>
      </p:sp>
    </p:spTree>
    <p:extLst>
      <p:ext uri="{BB962C8B-B14F-4D97-AF65-F5344CB8AC3E}">
        <p14:creationId xmlns:p14="http://schemas.microsoft.com/office/powerpoint/2010/main" val="249228837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png>
</file>

<file path=ppt/media/image15.jpeg>
</file>

<file path=ppt/media/image16.png>
</file>

<file path=ppt/media/image17.jpeg>
</file>

<file path=ppt/media/image18.jpeg>
</file>

<file path=ppt/media/image19.gif>
</file>

<file path=ppt/media/image2.png>
</file>

<file path=ppt/media/image20.jpeg>
</file>

<file path=ppt/media/image21.jpeg>
</file>

<file path=ppt/media/image22.png>
</file>

<file path=ppt/media/image23.png>
</file>

<file path=ppt/media/image24.png>
</file>

<file path=ppt/media/image25.png>
</file>

<file path=ppt/media/image26.jpe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jpe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8601F5D1-2A17-464E-B26B-00AA5BE0803A}" type="datetimeFigureOut">
              <a:rPr lang="en-US" smtClean="0"/>
              <a:t>1/9/2019</a:t>
            </a:fld>
            <a:endParaRPr lang="en-US" dirty="0"/>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13F005EB-22FB-4FDC-8C6B-5A1CCF96C6D1}" type="slidenum">
              <a:rPr lang="en-US" smtClean="0"/>
              <a:t>‹#›</a:t>
            </a:fld>
            <a:endParaRPr lang="en-US" dirty="0"/>
          </a:p>
        </p:txBody>
      </p:sp>
    </p:spTree>
    <p:extLst>
      <p:ext uri="{BB962C8B-B14F-4D97-AF65-F5344CB8AC3E}">
        <p14:creationId xmlns:p14="http://schemas.microsoft.com/office/powerpoint/2010/main" val="33752363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FF0000"/>
                </a:solidFill>
              </a:rPr>
              <a:t>Note</a:t>
            </a:r>
            <a:r>
              <a:rPr lang="en-US" b="0">
                <a:solidFill>
                  <a:srgbClr val="FF0000"/>
                </a:solidFill>
              </a:rPr>
              <a:t>:</a:t>
            </a:r>
            <a:r>
              <a:rPr lang="en-US" b="0" baseline="0">
                <a:solidFill>
                  <a:srgbClr val="FF0000"/>
                </a:solidFill>
              </a:rPr>
              <a:t> This </a:t>
            </a:r>
            <a:r>
              <a:rPr lang="en-US" b="0" baseline="0" dirty="0">
                <a:solidFill>
                  <a:srgbClr val="FF0000"/>
                </a:solidFill>
              </a:rPr>
              <a:t>is the </a:t>
            </a:r>
            <a:r>
              <a:rPr lang="en-US" b="0" baseline="0" dirty="0" err="1">
                <a:solidFill>
                  <a:srgbClr val="FF0000"/>
                </a:solidFill>
              </a:rPr>
              <a:t>Hoan</a:t>
            </a:r>
            <a:r>
              <a:rPr lang="en-US" b="0" baseline="0" dirty="0">
                <a:solidFill>
                  <a:srgbClr val="FF0000"/>
                </a:solidFill>
              </a:rPr>
              <a:t> bridge, in Milwaukee, with the US Bank tower in the background ;-)</a:t>
            </a:r>
            <a:endParaRPr lang="en-US" b="0" dirty="0"/>
          </a:p>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1</a:t>
            </a:fld>
            <a:endParaRPr lang="en-US" dirty="0"/>
          </a:p>
        </p:txBody>
      </p:sp>
    </p:spTree>
    <p:extLst>
      <p:ext uri="{BB962C8B-B14F-4D97-AF65-F5344CB8AC3E}">
        <p14:creationId xmlns:p14="http://schemas.microsoft.com/office/powerpoint/2010/main" val="1330747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17</a:t>
            </a:fld>
            <a:endParaRPr lang="en-US" dirty="0"/>
          </a:p>
        </p:txBody>
      </p:sp>
    </p:spTree>
    <p:extLst>
      <p:ext uri="{BB962C8B-B14F-4D97-AF65-F5344CB8AC3E}">
        <p14:creationId xmlns:p14="http://schemas.microsoft.com/office/powerpoint/2010/main" val="338172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18</a:t>
            </a:fld>
            <a:endParaRPr lang="en-US" dirty="0"/>
          </a:p>
        </p:txBody>
      </p:sp>
    </p:spTree>
    <p:extLst>
      <p:ext uri="{BB962C8B-B14F-4D97-AF65-F5344CB8AC3E}">
        <p14:creationId xmlns:p14="http://schemas.microsoft.com/office/powerpoint/2010/main" val="3913333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19</a:t>
            </a:fld>
            <a:endParaRPr lang="en-US" dirty="0"/>
          </a:p>
        </p:txBody>
      </p:sp>
    </p:spTree>
    <p:extLst>
      <p:ext uri="{BB962C8B-B14F-4D97-AF65-F5344CB8AC3E}">
        <p14:creationId xmlns:p14="http://schemas.microsoft.com/office/powerpoint/2010/main" val="1844345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2</a:t>
            </a:fld>
            <a:endParaRPr lang="en-US" dirty="0"/>
          </a:p>
        </p:txBody>
      </p:sp>
    </p:spTree>
    <p:extLst>
      <p:ext uri="{BB962C8B-B14F-4D97-AF65-F5344CB8AC3E}">
        <p14:creationId xmlns:p14="http://schemas.microsoft.com/office/powerpoint/2010/main" val="2216758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PROBLEM</a:t>
            </a:r>
          </a:p>
          <a:p>
            <a:pPr lvl="1"/>
            <a:r>
              <a:rPr lang="en-US" dirty="0"/>
              <a:t>Our survey and the resulting synthesis confirmed this hunch.</a:t>
            </a:r>
          </a:p>
          <a:p>
            <a:pPr lvl="1"/>
            <a:r>
              <a:rPr lang="en-US" dirty="0"/>
              <a:t>There was no ONE solution that people sought with their problems or ideas</a:t>
            </a:r>
          </a:p>
          <a:p>
            <a:pPr lvl="1"/>
            <a:r>
              <a:rPr lang="en-US" dirty="0"/>
              <a:t>Currently people are using whatever means they have based on their own experiences, that work well for them</a:t>
            </a:r>
          </a:p>
          <a:p>
            <a:endParaRPr lang="en-US" b="1" dirty="0"/>
          </a:p>
          <a:p>
            <a:r>
              <a:rPr lang="en-US" b="1" dirty="0"/>
              <a:t>OPPORTUNITY</a:t>
            </a:r>
          </a:p>
          <a:p>
            <a:pPr lvl="1"/>
            <a:r>
              <a:rPr lang="en-US" dirty="0"/>
              <a:t>We also know that there will need to be a lot of communication around the new solution, as well as an annual training element, so that all employees know about this solution and how to use it.</a:t>
            </a:r>
          </a:p>
        </p:txBody>
      </p:sp>
      <p:sp>
        <p:nvSpPr>
          <p:cNvPr id="4" name="Slide Number Placeholder 3"/>
          <p:cNvSpPr>
            <a:spLocks noGrp="1"/>
          </p:cNvSpPr>
          <p:nvPr>
            <p:ph type="sldNum" sz="quarter" idx="10"/>
          </p:nvPr>
        </p:nvSpPr>
        <p:spPr/>
        <p:txBody>
          <a:bodyPr/>
          <a:lstStyle/>
          <a:p>
            <a:fld id="{13F005EB-22FB-4FDC-8C6B-5A1CCF96C6D1}" type="slidenum">
              <a:rPr lang="en-US" smtClean="0"/>
              <a:t>3</a:t>
            </a:fld>
            <a:endParaRPr lang="en-US" dirty="0"/>
          </a:p>
        </p:txBody>
      </p:sp>
    </p:spTree>
    <p:extLst>
      <p:ext uri="{BB962C8B-B14F-4D97-AF65-F5344CB8AC3E}">
        <p14:creationId xmlns:p14="http://schemas.microsoft.com/office/powerpoint/2010/main" val="1916501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 Even though TOS folks routinely support the implementation of solution ideas, they can also have ideas of their own to improve how they deliver, support, etc.</a:t>
            </a:r>
          </a:p>
          <a:p>
            <a:pPr lvl="1"/>
            <a:r>
              <a:rPr lang="en-US" dirty="0"/>
              <a:t>- They will ask their manager or someone else they know who might be able to point them in the right direction.</a:t>
            </a:r>
          </a:p>
          <a:p>
            <a:pPr lvl="1"/>
            <a:r>
              <a:rPr lang="en-US" dirty="0"/>
              <a:t>- They may submit a request via some BL specific process whereby it’s not managed well and therefore doesn’t provide timely responses.</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We know all of this based on our survey synthesis.</a:t>
            </a:r>
          </a:p>
        </p:txBody>
      </p:sp>
      <p:sp>
        <p:nvSpPr>
          <p:cNvPr id="4" name="Slide Number Placeholder 3"/>
          <p:cNvSpPr>
            <a:spLocks noGrp="1"/>
          </p:cNvSpPr>
          <p:nvPr>
            <p:ph type="sldNum" sz="quarter" idx="10"/>
          </p:nvPr>
        </p:nvSpPr>
        <p:spPr/>
        <p:txBody>
          <a:bodyPr/>
          <a:lstStyle/>
          <a:p>
            <a:fld id="{13F005EB-22FB-4FDC-8C6B-5A1CCF96C6D1}" type="slidenum">
              <a:rPr lang="en-US" smtClean="0"/>
              <a:t>4</a:t>
            </a:fld>
            <a:endParaRPr lang="en-US" dirty="0"/>
          </a:p>
        </p:txBody>
      </p:sp>
    </p:spTree>
    <p:extLst>
      <p:ext uri="{BB962C8B-B14F-4D97-AF65-F5344CB8AC3E}">
        <p14:creationId xmlns:p14="http://schemas.microsoft.com/office/powerpoint/2010/main" val="12238889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5</a:t>
            </a:fld>
            <a:endParaRPr lang="en-US" dirty="0"/>
          </a:p>
        </p:txBody>
      </p:sp>
    </p:spTree>
    <p:extLst>
      <p:ext uri="{BB962C8B-B14F-4D97-AF65-F5344CB8AC3E}">
        <p14:creationId xmlns:p14="http://schemas.microsoft.com/office/powerpoint/2010/main" val="1481146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6</a:t>
            </a:fld>
            <a:endParaRPr lang="en-US" dirty="0"/>
          </a:p>
        </p:txBody>
      </p:sp>
    </p:spTree>
    <p:extLst>
      <p:ext uri="{BB962C8B-B14F-4D97-AF65-F5344CB8AC3E}">
        <p14:creationId xmlns:p14="http://schemas.microsoft.com/office/powerpoint/2010/main" val="2234893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7</a:t>
            </a:fld>
            <a:endParaRPr lang="en-US" dirty="0"/>
          </a:p>
        </p:txBody>
      </p:sp>
    </p:spTree>
    <p:extLst>
      <p:ext uri="{BB962C8B-B14F-4D97-AF65-F5344CB8AC3E}">
        <p14:creationId xmlns:p14="http://schemas.microsoft.com/office/powerpoint/2010/main" val="17184318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10</a:t>
            </a:fld>
            <a:endParaRPr lang="en-US" dirty="0"/>
          </a:p>
        </p:txBody>
      </p:sp>
    </p:spTree>
    <p:extLst>
      <p:ext uri="{BB962C8B-B14F-4D97-AF65-F5344CB8AC3E}">
        <p14:creationId xmlns:p14="http://schemas.microsoft.com/office/powerpoint/2010/main" val="20051994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05EB-22FB-4FDC-8C6B-5A1CCF96C6D1}" type="slidenum">
              <a:rPr lang="en-US" smtClean="0"/>
              <a:t>16</a:t>
            </a:fld>
            <a:endParaRPr lang="en-US" dirty="0"/>
          </a:p>
        </p:txBody>
      </p:sp>
    </p:spTree>
    <p:extLst>
      <p:ext uri="{BB962C8B-B14F-4D97-AF65-F5344CB8AC3E}">
        <p14:creationId xmlns:p14="http://schemas.microsoft.com/office/powerpoint/2010/main" val="23693553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ption 1">
    <p:spTree>
      <p:nvGrpSpPr>
        <p:cNvPr id="1" name=""/>
        <p:cNvGrpSpPr/>
        <p:nvPr/>
      </p:nvGrpSpPr>
      <p:grpSpPr>
        <a:xfrm>
          <a:off x="0" y="0"/>
          <a:ext cx="0" cy="0"/>
          <a:chOff x="0" y="0"/>
          <a:chExt cx="0" cy="0"/>
        </a:xfrm>
      </p:grpSpPr>
      <p:grpSp>
        <p:nvGrpSpPr>
          <p:cNvPr id="13" name="Group 12"/>
          <p:cNvGrpSpPr/>
          <p:nvPr userDrawn="1"/>
        </p:nvGrpSpPr>
        <p:grpSpPr>
          <a:xfrm>
            <a:off x="0" y="-22043"/>
            <a:ext cx="9144000" cy="6194243"/>
            <a:chOff x="0" y="-22043"/>
            <a:chExt cx="9144000" cy="6194243"/>
          </a:xfrm>
        </p:grpSpPr>
        <p:sp>
          <p:nvSpPr>
            <p:cNvPr id="14" name="Rectangle 13"/>
            <p:cNvSpPr/>
            <p:nvPr userDrawn="1"/>
          </p:nvSpPr>
          <p:spPr>
            <a:xfrm>
              <a:off x="0" y="0"/>
              <a:ext cx="9144000" cy="6172200"/>
            </a:xfrm>
            <a:prstGeom prst="rect">
              <a:avLst/>
            </a:prstGeom>
            <a:gradFill>
              <a:gsLst>
                <a:gs pos="0">
                  <a:srgbClr val="0C2074"/>
                </a:gs>
                <a:gs pos="100000">
                  <a:srgbClr val="0C2074"/>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grpSp>
          <p:nvGrpSpPr>
            <p:cNvPr id="15" name="Group 14"/>
            <p:cNvGrpSpPr/>
            <p:nvPr userDrawn="1"/>
          </p:nvGrpSpPr>
          <p:grpSpPr>
            <a:xfrm>
              <a:off x="0" y="-22043"/>
              <a:ext cx="3116640" cy="5974110"/>
              <a:chOff x="0" y="-22043"/>
              <a:chExt cx="3116640" cy="5974110"/>
            </a:xfrm>
          </p:grpSpPr>
          <p:cxnSp>
            <p:nvCxnSpPr>
              <p:cNvPr id="16" name="Straight Connector 15"/>
              <p:cNvCxnSpPr/>
              <p:nvPr userDrawn="1"/>
            </p:nvCxnSpPr>
            <p:spPr>
              <a:xfrm>
                <a:off x="787401" y="1718735"/>
                <a:ext cx="0" cy="4233332"/>
              </a:xfrm>
              <a:prstGeom prst="line">
                <a:avLst/>
              </a:prstGeom>
              <a:ln w="635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flipH="1">
                <a:off x="770467" y="5920923"/>
                <a:ext cx="320040" cy="0"/>
              </a:xfrm>
              <a:prstGeom prst="line">
                <a:avLst/>
              </a:prstGeom>
              <a:ln w="635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rot="16200000" flipH="1">
                <a:off x="907816" y="5782691"/>
                <a:ext cx="320040" cy="0"/>
              </a:xfrm>
              <a:prstGeom prst="line">
                <a:avLst/>
              </a:prstGeom>
              <a:ln w="635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flipH="1">
                <a:off x="0" y="5651923"/>
                <a:ext cx="1090507" cy="0"/>
              </a:xfrm>
              <a:prstGeom prst="line">
                <a:avLst/>
              </a:prstGeom>
              <a:ln w="63500">
                <a:solidFill>
                  <a:srgbClr val="FFFFFF"/>
                </a:solidFill>
              </a:ln>
            </p:spPr>
            <p:style>
              <a:lnRef idx="1">
                <a:schemeClr val="accent1"/>
              </a:lnRef>
              <a:fillRef idx="0">
                <a:schemeClr val="accent1"/>
              </a:fillRef>
              <a:effectRef idx="0">
                <a:schemeClr val="accent1"/>
              </a:effectRef>
              <a:fontRef idx="minor">
                <a:schemeClr val="tx1"/>
              </a:fontRef>
            </p:style>
          </p:cxnSp>
          <p:sp>
            <p:nvSpPr>
              <p:cNvPr id="20" name="Right Arrow Callout 12"/>
              <p:cNvSpPr/>
              <p:nvPr userDrawn="1"/>
            </p:nvSpPr>
            <p:spPr>
              <a:xfrm rot="16200000" flipH="1">
                <a:off x="329634" y="412864"/>
                <a:ext cx="3221914" cy="2352099"/>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 name="connsiteX0" fmla="*/ 0 w 580837"/>
                  <a:gd name="connsiteY0" fmla="*/ 20409397 h 20969478"/>
                  <a:gd name="connsiteX1" fmla="*/ 487339 w 580837"/>
                  <a:gd name="connsiteY1" fmla="*/ 20408740 h 20969478"/>
                  <a:gd name="connsiteX2" fmla="*/ 580837 w 580837"/>
                  <a:gd name="connsiteY2" fmla="*/ 20687550 h 20969478"/>
                  <a:gd name="connsiteX3" fmla="*/ 489162 w 580837"/>
                  <a:gd name="connsiteY3" fmla="*/ 20967346 h 20969478"/>
                  <a:gd name="connsiteX4" fmla="*/ 175498 w 580837"/>
                  <a:gd name="connsiteY4" fmla="*/ 20969478 h 20969478"/>
                  <a:gd name="connsiteX5" fmla="*/ 174946 w 580837"/>
                  <a:gd name="connsiteY5" fmla="*/ 20299707 h 20969478"/>
                  <a:gd name="connsiteX6" fmla="*/ 174504 w 580837"/>
                  <a:gd name="connsiteY6" fmla="*/ 0 h 20969478"/>
                  <a:gd name="connsiteX0" fmla="*/ 0 w 884170"/>
                  <a:gd name="connsiteY0" fmla="*/ 20409397 h 20969478"/>
                  <a:gd name="connsiteX1" fmla="*/ 790672 w 884170"/>
                  <a:gd name="connsiteY1" fmla="*/ 20408740 h 20969478"/>
                  <a:gd name="connsiteX2" fmla="*/ 884170 w 884170"/>
                  <a:gd name="connsiteY2" fmla="*/ 20687550 h 20969478"/>
                  <a:gd name="connsiteX3" fmla="*/ 792495 w 884170"/>
                  <a:gd name="connsiteY3" fmla="*/ 20967346 h 20969478"/>
                  <a:gd name="connsiteX4" fmla="*/ 478831 w 884170"/>
                  <a:gd name="connsiteY4" fmla="*/ 20969478 h 20969478"/>
                  <a:gd name="connsiteX5" fmla="*/ 478279 w 884170"/>
                  <a:gd name="connsiteY5" fmla="*/ 20299707 h 20969478"/>
                  <a:gd name="connsiteX6" fmla="*/ 477837 w 884170"/>
                  <a:gd name="connsiteY6" fmla="*/ 0 h 20969478"/>
                  <a:gd name="connsiteX0" fmla="*/ 0 w 884170"/>
                  <a:gd name="connsiteY0" fmla="*/ 16890324 h 17450405"/>
                  <a:gd name="connsiteX1" fmla="*/ 790672 w 884170"/>
                  <a:gd name="connsiteY1" fmla="*/ 16889667 h 17450405"/>
                  <a:gd name="connsiteX2" fmla="*/ 884170 w 884170"/>
                  <a:gd name="connsiteY2" fmla="*/ 17168477 h 17450405"/>
                  <a:gd name="connsiteX3" fmla="*/ 792495 w 884170"/>
                  <a:gd name="connsiteY3" fmla="*/ 17448273 h 17450405"/>
                  <a:gd name="connsiteX4" fmla="*/ 478831 w 884170"/>
                  <a:gd name="connsiteY4" fmla="*/ 17450405 h 17450405"/>
                  <a:gd name="connsiteX5" fmla="*/ 478279 w 884170"/>
                  <a:gd name="connsiteY5" fmla="*/ 16780634 h 17450405"/>
                  <a:gd name="connsiteX6" fmla="*/ 473595 w 884170"/>
                  <a:gd name="connsiteY6" fmla="*/ 0 h 17450405"/>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7483778 h 8043859"/>
                  <a:gd name="connsiteX1" fmla="*/ 790672 w 884170"/>
                  <a:gd name="connsiteY1" fmla="*/ 7483121 h 8043859"/>
                  <a:gd name="connsiteX2" fmla="*/ 884170 w 884170"/>
                  <a:gd name="connsiteY2" fmla="*/ 7761931 h 8043859"/>
                  <a:gd name="connsiteX3" fmla="*/ 792495 w 884170"/>
                  <a:gd name="connsiteY3" fmla="*/ 8041727 h 8043859"/>
                  <a:gd name="connsiteX4" fmla="*/ 478831 w 884170"/>
                  <a:gd name="connsiteY4" fmla="*/ 8043859 h 8043859"/>
                  <a:gd name="connsiteX5" fmla="*/ 478279 w 884170"/>
                  <a:gd name="connsiteY5" fmla="*/ 7374088 h 8043859"/>
                  <a:gd name="connsiteX6" fmla="*/ 528747 w 884170"/>
                  <a:gd name="connsiteY6" fmla="*/ 0 h 8043859"/>
                  <a:gd name="connsiteX0" fmla="*/ 0 w 884170"/>
                  <a:gd name="connsiteY0" fmla="*/ 4209115 h 4769196"/>
                  <a:gd name="connsiteX1" fmla="*/ 790672 w 884170"/>
                  <a:gd name="connsiteY1" fmla="*/ 4208458 h 4769196"/>
                  <a:gd name="connsiteX2" fmla="*/ 884170 w 884170"/>
                  <a:gd name="connsiteY2" fmla="*/ 4487268 h 4769196"/>
                  <a:gd name="connsiteX3" fmla="*/ 792495 w 884170"/>
                  <a:gd name="connsiteY3" fmla="*/ 4767064 h 4769196"/>
                  <a:gd name="connsiteX4" fmla="*/ 478831 w 884170"/>
                  <a:gd name="connsiteY4" fmla="*/ 4769196 h 4769196"/>
                  <a:gd name="connsiteX5" fmla="*/ 478279 w 884170"/>
                  <a:gd name="connsiteY5" fmla="*/ 4099425 h 4769196"/>
                  <a:gd name="connsiteX6" fmla="*/ 592384 w 884170"/>
                  <a:gd name="connsiteY6" fmla="*/ 0 h 4769196"/>
                  <a:gd name="connsiteX0" fmla="*/ 0 w 884170"/>
                  <a:gd name="connsiteY0" fmla="*/ 707344 h 1272545"/>
                  <a:gd name="connsiteX1" fmla="*/ 790672 w 884170"/>
                  <a:gd name="connsiteY1" fmla="*/ 706687 h 1272545"/>
                  <a:gd name="connsiteX2" fmla="*/ 884170 w 884170"/>
                  <a:gd name="connsiteY2" fmla="*/ 985497 h 1272545"/>
                  <a:gd name="connsiteX3" fmla="*/ 792495 w 884170"/>
                  <a:gd name="connsiteY3" fmla="*/ 1265293 h 1272545"/>
                  <a:gd name="connsiteX4" fmla="*/ 478831 w 884170"/>
                  <a:gd name="connsiteY4" fmla="*/ 1267425 h 1272545"/>
                  <a:gd name="connsiteX5" fmla="*/ 478279 w 884170"/>
                  <a:gd name="connsiteY5" fmla="*/ 597654 h 1272545"/>
                  <a:gd name="connsiteX6" fmla="*/ 634808 w 884170"/>
                  <a:gd name="connsiteY6" fmla="*/ 0 h 127254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60765 h 720846"/>
                  <a:gd name="connsiteX1" fmla="*/ 790672 w 884170"/>
                  <a:gd name="connsiteY1" fmla="*/ 160108 h 720846"/>
                  <a:gd name="connsiteX2" fmla="*/ 884170 w 884170"/>
                  <a:gd name="connsiteY2" fmla="*/ 438918 h 720846"/>
                  <a:gd name="connsiteX3" fmla="*/ 792495 w 884170"/>
                  <a:gd name="connsiteY3" fmla="*/ 718714 h 720846"/>
                  <a:gd name="connsiteX4" fmla="*/ 478831 w 884170"/>
                  <a:gd name="connsiteY4" fmla="*/ 720846 h 720846"/>
                  <a:gd name="connsiteX5" fmla="*/ 478279 w 884170"/>
                  <a:gd name="connsiteY5" fmla="*/ 51075 h 720846"/>
                  <a:gd name="connsiteX6" fmla="*/ 475150 w 884170"/>
                  <a:gd name="connsiteY6" fmla="*/ 46063 h 720846"/>
                  <a:gd name="connsiteX0" fmla="*/ 0 w 1635452"/>
                  <a:gd name="connsiteY0" fmla="*/ 158524 h 718605"/>
                  <a:gd name="connsiteX1" fmla="*/ 790672 w 1635452"/>
                  <a:gd name="connsiteY1" fmla="*/ 157867 h 718605"/>
                  <a:gd name="connsiteX2" fmla="*/ 884170 w 1635452"/>
                  <a:gd name="connsiteY2" fmla="*/ 436677 h 718605"/>
                  <a:gd name="connsiteX3" fmla="*/ 792495 w 1635452"/>
                  <a:gd name="connsiteY3" fmla="*/ 716473 h 718605"/>
                  <a:gd name="connsiteX4" fmla="*/ 478831 w 1635452"/>
                  <a:gd name="connsiteY4" fmla="*/ 718605 h 718605"/>
                  <a:gd name="connsiteX5" fmla="*/ 478279 w 1635452"/>
                  <a:gd name="connsiteY5" fmla="*/ 48834 h 718605"/>
                  <a:gd name="connsiteX6" fmla="*/ 1635452 w 1635452"/>
                  <a:gd name="connsiteY6" fmla="*/ 52474 h 71860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58881 h 716830"/>
                  <a:gd name="connsiteX1" fmla="*/ 790672 w 884170"/>
                  <a:gd name="connsiteY1" fmla="*/ 158224 h 716830"/>
                  <a:gd name="connsiteX2" fmla="*/ 884170 w 884170"/>
                  <a:gd name="connsiteY2" fmla="*/ 437034 h 716830"/>
                  <a:gd name="connsiteX3" fmla="*/ 792495 w 884170"/>
                  <a:gd name="connsiteY3" fmla="*/ 716830 h 716830"/>
                  <a:gd name="connsiteX4" fmla="*/ 478831 w 884170"/>
                  <a:gd name="connsiteY4" fmla="*/ 716799 h 716830"/>
                  <a:gd name="connsiteX5" fmla="*/ 478279 w 884170"/>
                  <a:gd name="connsiteY5" fmla="*/ 49191 h 716830"/>
                  <a:gd name="connsiteX6" fmla="*/ 474915 w 884170"/>
                  <a:gd name="connsiteY6" fmla="*/ 50104 h 716830"/>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37339"/>
                  <a:gd name="connsiteY0" fmla="*/ 301277 h 859226"/>
                  <a:gd name="connsiteX1" fmla="*/ 790672 w 1637339"/>
                  <a:gd name="connsiteY1" fmla="*/ 300620 h 859226"/>
                  <a:gd name="connsiteX2" fmla="*/ 884170 w 1637339"/>
                  <a:gd name="connsiteY2" fmla="*/ 579430 h 859226"/>
                  <a:gd name="connsiteX3" fmla="*/ 792495 w 1637339"/>
                  <a:gd name="connsiteY3" fmla="*/ 859226 h 859226"/>
                  <a:gd name="connsiteX4" fmla="*/ 478831 w 1637339"/>
                  <a:gd name="connsiteY4" fmla="*/ 859195 h 859226"/>
                  <a:gd name="connsiteX5" fmla="*/ 478279 w 1637339"/>
                  <a:gd name="connsiteY5" fmla="*/ 191587 h 859226"/>
                  <a:gd name="connsiteX6" fmla="*/ 1637339 w 1637339"/>
                  <a:gd name="connsiteY6" fmla="*/ 0 h 859226"/>
                  <a:gd name="connsiteX0" fmla="*/ 0 w 1721986"/>
                  <a:gd name="connsiteY0" fmla="*/ 316105 h 874054"/>
                  <a:gd name="connsiteX1" fmla="*/ 790672 w 1721986"/>
                  <a:gd name="connsiteY1" fmla="*/ 315448 h 874054"/>
                  <a:gd name="connsiteX2" fmla="*/ 884170 w 1721986"/>
                  <a:gd name="connsiteY2" fmla="*/ 594258 h 874054"/>
                  <a:gd name="connsiteX3" fmla="*/ 792495 w 1721986"/>
                  <a:gd name="connsiteY3" fmla="*/ 874054 h 874054"/>
                  <a:gd name="connsiteX4" fmla="*/ 478831 w 1721986"/>
                  <a:gd name="connsiteY4" fmla="*/ 874023 h 874054"/>
                  <a:gd name="connsiteX5" fmla="*/ 478279 w 1721986"/>
                  <a:gd name="connsiteY5" fmla="*/ 206415 h 874054"/>
                  <a:gd name="connsiteX6" fmla="*/ 1637339 w 1721986"/>
                  <a:gd name="connsiteY6" fmla="*/ 14828 h 874054"/>
                  <a:gd name="connsiteX7" fmla="*/ 1633095 w 1721986"/>
                  <a:gd name="connsiteY7" fmla="*/ 12665 h 874054"/>
                  <a:gd name="connsiteX0" fmla="*/ 0 w 1723632"/>
                  <a:gd name="connsiteY0" fmla="*/ 774957 h 1332906"/>
                  <a:gd name="connsiteX1" fmla="*/ 790672 w 1723632"/>
                  <a:gd name="connsiteY1" fmla="*/ 774300 h 1332906"/>
                  <a:gd name="connsiteX2" fmla="*/ 884170 w 1723632"/>
                  <a:gd name="connsiteY2" fmla="*/ 1053110 h 1332906"/>
                  <a:gd name="connsiteX3" fmla="*/ 792495 w 1723632"/>
                  <a:gd name="connsiteY3" fmla="*/ 1332906 h 1332906"/>
                  <a:gd name="connsiteX4" fmla="*/ 478831 w 1723632"/>
                  <a:gd name="connsiteY4" fmla="*/ 1332875 h 1332906"/>
                  <a:gd name="connsiteX5" fmla="*/ 478279 w 1723632"/>
                  <a:gd name="connsiteY5" fmla="*/ 665267 h 1332906"/>
                  <a:gd name="connsiteX6" fmla="*/ 1637339 w 1723632"/>
                  <a:gd name="connsiteY6" fmla="*/ 473680 h 1332906"/>
                  <a:gd name="connsiteX7" fmla="*/ 1639459 w 1723632"/>
                  <a:gd name="connsiteY7" fmla="*/ 0 h 1332906"/>
                  <a:gd name="connsiteX0" fmla="*/ 0 w 1637339"/>
                  <a:gd name="connsiteY0" fmla="*/ 301278 h 859227"/>
                  <a:gd name="connsiteX1" fmla="*/ 790672 w 1637339"/>
                  <a:gd name="connsiteY1" fmla="*/ 300621 h 859227"/>
                  <a:gd name="connsiteX2" fmla="*/ 884170 w 1637339"/>
                  <a:gd name="connsiteY2" fmla="*/ 579431 h 859227"/>
                  <a:gd name="connsiteX3" fmla="*/ 792495 w 1637339"/>
                  <a:gd name="connsiteY3" fmla="*/ 859227 h 859227"/>
                  <a:gd name="connsiteX4" fmla="*/ 478831 w 1637339"/>
                  <a:gd name="connsiteY4" fmla="*/ 859196 h 859227"/>
                  <a:gd name="connsiteX5" fmla="*/ 478279 w 1637339"/>
                  <a:gd name="connsiteY5" fmla="*/ 191588 h 859227"/>
                  <a:gd name="connsiteX6" fmla="*/ 1637339 w 1637339"/>
                  <a:gd name="connsiteY6" fmla="*/ 1 h 859227"/>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96897"/>
                  <a:gd name="connsiteY0" fmla="*/ 107527 h 667639"/>
                  <a:gd name="connsiteX1" fmla="*/ 803399 w 896897"/>
                  <a:gd name="connsiteY1" fmla="*/ 109033 h 667639"/>
                  <a:gd name="connsiteX2" fmla="*/ 896897 w 896897"/>
                  <a:gd name="connsiteY2" fmla="*/ 387843 h 667639"/>
                  <a:gd name="connsiteX3" fmla="*/ 805222 w 896897"/>
                  <a:gd name="connsiteY3" fmla="*/ 667639 h 667639"/>
                  <a:gd name="connsiteX4" fmla="*/ 491558 w 896897"/>
                  <a:gd name="connsiteY4" fmla="*/ 667608 h 667639"/>
                  <a:gd name="connsiteX5" fmla="*/ 491006 w 896897"/>
                  <a:gd name="connsiteY5" fmla="*/ 0 h 66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897" h="667639">
                    <a:moveTo>
                      <a:pt x="0" y="107527"/>
                    </a:moveTo>
                    <a:lnTo>
                      <a:pt x="803399" y="109033"/>
                    </a:lnTo>
                    <a:lnTo>
                      <a:pt x="896897" y="387843"/>
                    </a:lnTo>
                    <a:lnTo>
                      <a:pt x="805222" y="667639"/>
                    </a:lnTo>
                    <a:lnTo>
                      <a:pt x="491558" y="667608"/>
                    </a:lnTo>
                    <a:lnTo>
                      <a:pt x="491006" y="0"/>
                    </a:lnTo>
                  </a:path>
                </a:pathLst>
              </a:custGeom>
              <a:noFill/>
              <a:ln w="63500">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ln w="38100">
                    <a:solidFill>
                      <a:schemeClr val="tx1"/>
                    </a:solidFill>
                  </a:ln>
                </a:endParaRPr>
              </a:p>
            </p:txBody>
          </p:sp>
        </p:grpSp>
      </p:grpSp>
      <p:sp>
        <p:nvSpPr>
          <p:cNvPr id="8" name="Text Placeholder 2"/>
          <p:cNvSpPr>
            <a:spLocks noGrp="1"/>
          </p:cNvSpPr>
          <p:nvPr userDrawn="1">
            <p:ph type="body" idx="10"/>
          </p:nvPr>
        </p:nvSpPr>
        <p:spPr>
          <a:xfrm>
            <a:off x="3352800" y="2906714"/>
            <a:ext cx="5334000" cy="674686"/>
          </a:xfrm>
        </p:spPr>
        <p:txBody>
          <a:bodyPr anchor="t" anchorCtr="0"/>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itle 1"/>
          <p:cNvSpPr>
            <a:spLocks noGrp="1"/>
          </p:cNvSpPr>
          <p:nvPr userDrawn="1">
            <p:ph type="title" hasCustomPrompt="1"/>
          </p:nvPr>
        </p:nvSpPr>
        <p:spPr>
          <a:xfrm>
            <a:off x="3352800" y="1777790"/>
            <a:ext cx="5334000" cy="982662"/>
          </a:xfrm>
        </p:spPr>
        <p:txBody>
          <a:bodyPr anchor="b" anchorCtr="0">
            <a:normAutofit/>
          </a:bodyPr>
          <a:lstStyle>
            <a:lvl1pPr algn="l">
              <a:defRPr sz="3200" b="1" cap="none">
                <a:solidFill>
                  <a:schemeClr val="bg1"/>
                </a:solidFill>
              </a:defRPr>
            </a:lvl1pPr>
          </a:lstStyle>
          <a:p>
            <a:r>
              <a:rPr lang="en-US" dirty="0"/>
              <a:t>Click to edit master title style</a:t>
            </a:r>
          </a:p>
        </p:txBody>
      </p:sp>
      <p:sp>
        <p:nvSpPr>
          <p:cNvPr id="11" name="Text Placeholder 2"/>
          <p:cNvSpPr>
            <a:spLocks noGrp="1"/>
          </p:cNvSpPr>
          <p:nvPr userDrawn="1">
            <p:ph type="body" idx="12"/>
          </p:nvPr>
        </p:nvSpPr>
        <p:spPr>
          <a:xfrm>
            <a:off x="3333750" y="5021264"/>
            <a:ext cx="5334000" cy="341656"/>
          </a:xfrm>
        </p:spPr>
        <p:txBody>
          <a:bodyPr anchor="t" anchorCtr="0"/>
          <a:lstStyle>
            <a:lvl1pPr marL="0" indent="0">
              <a:buNone/>
              <a:defRPr sz="1800">
                <a:solidFill>
                  <a:schemeClr val="bg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2" name="Text Placeholder 2"/>
          <p:cNvSpPr>
            <a:spLocks noGrp="1"/>
          </p:cNvSpPr>
          <p:nvPr userDrawn="1">
            <p:ph type="body" idx="13"/>
          </p:nvPr>
        </p:nvSpPr>
        <p:spPr>
          <a:xfrm>
            <a:off x="3333750" y="5363819"/>
            <a:ext cx="5334000" cy="341656"/>
          </a:xfrm>
        </p:spPr>
        <p:txBody>
          <a:bodyPr anchor="t" anchorCtr="0"/>
          <a:lstStyle>
            <a:lvl1pPr marL="0" indent="0">
              <a:buNone/>
              <a:defRPr sz="1600" i="1">
                <a:solidFill>
                  <a:schemeClr val="bg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pic>
        <p:nvPicPr>
          <p:cNvPr id="10" name="Picture 9"/>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457200" y="6386667"/>
            <a:ext cx="1143000" cy="285442"/>
          </a:xfrm>
          <a:prstGeom prst="rect">
            <a:avLst/>
          </a:prstGeom>
          <a:noFill/>
        </p:spPr>
      </p:pic>
    </p:spTree>
    <p:extLst>
      <p:ext uri="{BB962C8B-B14F-4D97-AF65-F5344CB8AC3E}">
        <p14:creationId xmlns:p14="http://schemas.microsoft.com/office/powerpoint/2010/main" val="2578851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125443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sub title/conten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917700"/>
            <a:ext cx="8229600" cy="402589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2"/>
          <p:cNvSpPr>
            <a:spLocks noGrp="1"/>
          </p:cNvSpPr>
          <p:nvPr>
            <p:ph type="body" idx="10"/>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5666833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645206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1 sub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916113"/>
            <a:ext cx="4040188"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4645025" y="1916113"/>
            <a:ext cx="4041775"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339314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Title/ 2 sub titles/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4040188"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916113"/>
            <a:ext cx="4040188"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143000"/>
            <a:ext cx="4041775"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1916113"/>
            <a:ext cx="4041775"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09513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2 col w/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380744"/>
            <a:ext cx="4041648" cy="15544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11"/>
          </p:nvPr>
        </p:nvSpPr>
        <p:spPr>
          <a:xfrm>
            <a:off x="4645152" y="1380744"/>
            <a:ext cx="4041648" cy="15544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4"/>
          <p:cNvSpPr>
            <a:spLocks noGrp="1"/>
          </p:cNvSpPr>
          <p:nvPr>
            <p:ph type="pic" sz="quarter" idx="12"/>
          </p:nvPr>
        </p:nvSpPr>
        <p:spPr>
          <a:xfrm>
            <a:off x="457200" y="3124200"/>
            <a:ext cx="8229600" cy="2910840"/>
          </a:xfrm>
        </p:spPr>
        <p:txBody>
          <a:bodyPr/>
          <a:lstStyle>
            <a:lvl1pPr marL="9144" indent="0">
              <a:buFontTx/>
              <a:buNone/>
              <a:defRPr/>
            </a:lvl1pPr>
          </a:lstStyle>
          <a:p>
            <a:endParaRPr lang="en-US" dirty="0"/>
          </a:p>
        </p:txBody>
      </p:sp>
    </p:spTree>
    <p:extLst>
      <p:ext uri="{BB962C8B-B14F-4D97-AF65-F5344CB8AC3E}">
        <p14:creationId xmlns:p14="http://schemas.microsoft.com/office/powerpoint/2010/main" val="22107363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n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501836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96166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left content/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p:cNvSpPr>
            <a:spLocks noGrp="1"/>
          </p:cNvSpPr>
          <p:nvPr>
            <p:ph type="pic" sz="quarter" idx="10"/>
          </p:nvPr>
        </p:nvSpPr>
        <p:spPr>
          <a:xfrm>
            <a:off x="4648200" y="1371600"/>
            <a:ext cx="4038600" cy="4572000"/>
          </a:xfrm>
        </p:spPr>
        <p:txBody>
          <a:bodyPr/>
          <a:lstStyle>
            <a:lvl1pPr marL="9144" indent="0">
              <a:buFontTx/>
              <a:buNone/>
              <a:defRPr/>
            </a:lvl1pPr>
          </a:lstStyle>
          <a:p>
            <a:endParaRPr lang="en-US" dirty="0"/>
          </a:p>
        </p:txBody>
      </p:sp>
    </p:spTree>
    <p:extLst>
      <p:ext uri="{BB962C8B-B14F-4D97-AF65-F5344CB8AC3E}">
        <p14:creationId xmlns:p14="http://schemas.microsoft.com/office/powerpoint/2010/main" val="3730757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right content/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5"/>
          <p:cNvSpPr>
            <a:spLocks noGrp="1"/>
          </p:cNvSpPr>
          <p:nvPr>
            <p:ph type="pic" sz="quarter" idx="10"/>
          </p:nvPr>
        </p:nvSpPr>
        <p:spPr>
          <a:xfrm>
            <a:off x="457200" y="1371600"/>
            <a:ext cx="4038600" cy="4572000"/>
          </a:xfrm>
        </p:spPr>
        <p:txBody>
          <a:bodyPr/>
          <a:lstStyle>
            <a:lvl1pPr marL="9144" indent="0">
              <a:buFontTx/>
              <a:buNone/>
              <a:defRPr/>
            </a:lvl1pPr>
          </a:lstStyle>
          <a:p>
            <a:endParaRPr lang="en-US" dirty="0"/>
          </a:p>
        </p:txBody>
      </p:sp>
    </p:spTree>
    <p:extLst>
      <p:ext uri="{BB962C8B-B14F-4D97-AF65-F5344CB8AC3E}">
        <p14:creationId xmlns:p14="http://schemas.microsoft.com/office/powerpoint/2010/main" val="3019099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ption 2">
    <p:spTree>
      <p:nvGrpSpPr>
        <p:cNvPr id="1" name=""/>
        <p:cNvGrpSpPr/>
        <p:nvPr/>
      </p:nvGrpSpPr>
      <p:grpSpPr>
        <a:xfrm>
          <a:off x="0" y="0"/>
          <a:ext cx="0" cy="0"/>
          <a:chOff x="0" y="0"/>
          <a:chExt cx="0" cy="0"/>
        </a:xfrm>
      </p:grpSpPr>
      <p:grpSp>
        <p:nvGrpSpPr>
          <p:cNvPr id="18" name="Group 17"/>
          <p:cNvGrpSpPr/>
          <p:nvPr userDrawn="1"/>
        </p:nvGrpSpPr>
        <p:grpSpPr>
          <a:xfrm>
            <a:off x="8467" y="-22043"/>
            <a:ext cx="8617372" cy="5974110"/>
            <a:chOff x="0" y="-30510"/>
            <a:chExt cx="8617372" cy="5974110"/>
          </a:xfrm>
        </p:grpSpPr>
        <p:cxnSp>
          <p:nvCxnSpPr>
            <p:cNvPr id="19" name="Straight Connector 18"/>
            <p:cNvCxnSpPr/>
            <p:nvPr userDrawn="1"/>
          </p:nvCxnSpPr>
          <p:spPr>
            <a:xfrm>
              <a:off x="6288133" y="1710268"/>
              <a:ext cx="0" cy="4233332"/>
            </a:xfrm>
            <a:prstGeom prst="line">
              <a:avLst/>
            </a:prstGeom>
            <a:ln w="63500">
              <a:solidFill>
                <a:srgbClr val="0C207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flipH="1">
              <a:off x="6271199" y="5912456"/>
              <a:ext cx="320040" cy="0"/>
            </a:xfrm>
            <a:prstGeom prst="line">
              <a:avLst/>
            </a:prstGeom>
            <a:ln w="63500">
              <a:solidFill>
                <a:srgbClr val="0C2074"/>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rot="16200000" flipH="1">
              <a:off x="6408548" y="5774224"/>
              <a:ext cx="320040" cy="0"/>
            </a:xfrm>
            <a:prstGeom prst="line">
              <a:avLst/>
            </a:prstGeom>
            <a:ln w="63500">
              <a:solidFill>
                <a:srgbClr val="0C2074"/>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flipH="1">
              <a:off x="0" y="5643456"/>
              <a:ext cx="6591240" cy="0"/>
            </a:xfrm>
            <a:prstGeom prst="line">
              <a:avLst/>
            </a:prstGeom>
            <a:ln w="63500">
              <a:solidFill>
                <a:srgbClr val="0C2074"/>
              </a:solidFill>
            </a:ln>
          </p:spPr>
          <p:style>
            <a:lnRef idx="1">
              <a:schemeClr val="accent1"/>
            </a:lnRef>
            <a:fillRef idx="0">
              <a:schemeClr val="accent1"/>
            </a:fillRef>
            <a:effectRef idx="0">
              <a:schemeClr val="accent1"/>
            </a:effectRef>
            <a:fontRef idx="minor">
              <a:schemeClr val="tx1"/>
            </a:fontRef>
          </p:style>
        </p:cxnSp>
        <p:sp>
          <p:nvSpPr>
            <p:cNvPr id="33" name="Right Arrow Callout 12"/>
            <p:cNvSpPr/>
            <p:nvPr userDrawn="1"/>
          </p:nvSpPr>
          <p:spPr>
            <a:xfrm rot="16200000" flipH="1">
              <a:off x="5830366" y="404397"/>
              <a:ext cx="3221914" cy="2352099"/>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 name="connsiteX0" fmla="*/ 0 w 580837"/>
                <a:gd name="connsiteY0" fmla="*/ 20409397 h 20969478"/>
                <a:gd name="connsiteX1" fmla="*/ 487339 w 580837"/>
                <a:gd name="connsiteY1" fmla="*/ 20408740 h 20969478"/>
                <a:gd name="connsiteX2" fmla="*/ 580837 w 580837"/>
                <a:gd name="connsiteY2" fmla="*/ 20687550 h 20969478"/>
                <a:gd name="connsiteX3" fmla="*/ 489162 w 580837"/>
                <a:gd name="connsiteY3" fmla="*/ 20967346 h 20969478"/>
                <a:gd name="connsiteX4" fmla="*/ 175498 w 580837"/>
                <a:gd name="connsiteY4" fmla="*/ 20969478 h 20969478"/>
                <a:gd name="connsiteX5" fmla="*/ 174946 w 580837"/>
                <a:gd name="connsiteY5" fmla="*/ 20299707 h 20969478"/>
                <a:gd name="connsiteX6" fmla="*/ 174504 w 580837"/>
                <a:gd name="connsiteY6" fmla="*/ 0 h 20969478"/>
                <a:gd name="connsiteX0" fmla="*/ 0 w 884170"/>
                <a:gd name="connsiteY0" fmla="*/ 20409397 h 20969478"/>
                <a:gd name="connsiteX1" fmla="*/ 790672 w 884170"/>
                <a:gd name="connsiteY1" fmla="*/ 20408740 h 20969478"/>
                <a:gd name="connsiteX2" fmla="*/ 884170 w 884170"/>
                <a:gd name="connsiteY2" fmla="*/ 20687550 h 20969478"/>
                <a:gd name="connsiteX3" fmla="*/ 792495 w 884170"/>
                <a:gd name="connsiteY3" fmla="*/ 20967346 h 20969478"/>
                <a:gd name="connsiteX4" fmla="*/ 478831 w 884170"/>
                <a:gd name="connsiteY4" fmla="*/ 20969478 h 20969478"/>
                <a:gd name="connsiteX5" fmla="*/ 478279 w 884170"/>
                <a:gd name="connsiteY5" fmla="*/ 20299707 h 20969478"/>
                <a:gd name="connsiteX6" fmla="*/ 477837 w 884170"/>
                <a:gd name="connsiteY6" fmla="*/ 0 h 20969478"/>
                <a:gd name="connsiteX0" fmla="*/ 0 w 884170"/>
                <a:gd name="connsiteY0" fmla="*/ 16890324 h 17450405"/>
                <a:gd name="connsiteX1" fmla="*/ 790672 w 884170"/>
                <a:gd name="connsiteY1" fmla="*/ 16889667 h 17450405"/>
                <a:gd name="connsiteX2" fmla="*/ 884170 w 884170"/>
                <a:gd name="connsiteY2" fmla="*/ 17168477 h 17450405"/>
                <a:gd name="connsiteX3" fmla="*/ 792495 w 884170"/>
                <a:gd name="connsiteY3" fmla="*/ 17448273 h 17450405"/>
                <a:gd name="connsiteX4" fmla="*/ 478831 w 884170"/>
                <a:gd name="connsiteY4" fmla="*/ 17450405 h 17450405"/>
                <a:gd name="connsiteX5" fmla="*/ 478279 w 884170"/>
                <a:gd name="connsiteY5" fmla="*/ 16780634 h 17450405"/>
                <a:gd name="connsiteX6" fmla="*/ 473595 w 884170"/>
                <a:gd name="connsiteY6" fmla="*/ 0 h 17450405"/>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7483778 h 8043859"/>
                <a:gd name="connsiteX1" fmla="*/ 790672 w 884170"/>
                <a:gd name="connsiteY1" fmla="*/ 7483121 h 8043859"/>
                <a:gd name="connsiteX2" fmla="*/ 884170 w 884170"/>
                <a:gd name="connsiteY2" fmla="*/ 7761931 h 8043859"/>
                <a:gd name="connsiteX3" fmla="*/ 792495 w 884170"/>
                <a:gd name="connsiteY3" fmla="*/ 8041727 h 8043859"/>
                <a:gd name="connsiteX4" fmla="*/ 478831 w 884170"/>
                <a:gd name="connsiteY4" fmla="*/ 8043859 h 8043859"/>
                <a:gd name="connsiteX5" fmla="*/ 478279 w 884170"/>
                <a:gd name="connsiteY5" fmla="*/ 7374088 h 8043859"/>
                <a:gd name="connsiteX6" fmla="*/ 528747 w 884170"/>
                <a:gd name="connsiteY6" fmla="*/ 0 h 8043859"/>
                <a:gd name="connsiteX0" fmla="*/ 0 w 884170"/>
                <a:gd name="connsiteY0" fmla="*/ 4209115 h 4769196"/>
                <a:gd name="connsiteX1" fmla="*/ 790672 w 884170"/>
                <a:gd name="connsiteY1" fmla="*/ 4208458 h 4769196"/>
                <a:gd name="connsiteX2" fmla="*/ 884170 w 884170"/>
                <a:gd name="connsiteY2" fmla="*/ 4487268 h 4769196"/>
                <a:gd name="connsiteX3" fmla="*/ 792495 w 884170"/>
                <a:gd name="connsiteY3" fmla="*/ 4767064 h 4769196"/>
                <a:gd name="connsiteX4" fmla="*/ 478831 w 884170"/>
                <a:gd name="connsiteY4" fmla="*/ 4769196 h 4769196"/>
                <a:gd name="connsiteX5" fmla="*/ 478279 w 884170"/>
                <a:gd name="connsiteY5" fmla="*/ 4099425 h 4769196"/>
                <a:gd name="connsiteX6" fmla="*/ 592384 w 884170"/>
                <a:gd name="connsiteY6" fmla="*/ 0 h 4769196"/>
                <a:gd name="connsiteX0" fmla="*/ 0 w 884170"/>
                <a:gd name="connsiteY0" fmla="*/ 707344 h 1272545"/>
                <a:gd name="connsiteX1" fmla="*/ 790672 w 884170"/>
                <a:gd name="connsiteY1" fmla="*/ 706687 h 1272545"/>
                <a:gd name="connsiteX2" fmla="*/ 884170 w 884170"/>
                <a:gd name="connsiteY2" fmla="*/ 985497 h 1272545"/>
                <a:gd name="connsiteX3" fmla="*/ 792495 w 884170"/>
                <a:gd name="connsiteY3" fmla="*/ 1265293 h 1272545"/>
                <a:gd name="connsiteX4" fmla="*/ 478831 w 884170"/>
                <a:gd name="connsiteY4" fmla="*/ 1267425 h 1272545"/>
                <a:gd name="connsiteX5" fmla="*/ 478279 w 884170"/>
                <a:gd name="connsiteY5" fmla="*/ 597654 h 1272545"/>
                <a:gd name="connsiteX6" fmla="*/ 634808 w 884170"/>
                <a:gd name="connsiteY6" fmla="*/ 0 h 127254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60765 h 720846"/>
                <a:gd name="connsiteX1" fmla="*/ 790672 w 884170"/>
                <a:gd name="connsiteY1" fmla="*/ 160108 h 720846"/>
                <a:gd name="connsiteX2" fmla="*/ 884170 w 884170"/>
                <a:gd name="connsiteY2" fmla="*/ 438918 h 720846"/>
                <a:gd name="connsiteX3" fmla="*/ 792495 w 884170"/>
                <a:gd name="connsiteY3" fmla="*/ 718714 h 720846"/>
                <a:gd name="connsiteX4" fmla="*/ 478831 w 884170"/>
                <a:gd name="connsiteY4" fmla="*/ 720846 h 720846"/>
                <a:gd name="connsiteX5" fmla="*/ 478279 w 884170"/>
                <a:gd name="connsiteY5" fmla="*/ 51075 h 720846"/>
                <a:gd name="connsiteX6" fmla="*/ 475150 w 884170"/>
                <a:gd name="connsiteY6" fmla="*/ 46063 h 720846"/>
                <a:gd name="connsiteX0" fmla="*/ 0 w 1635452"/>
                <a:gd name="connsiteY0" fmla="*/ 158524 h 718605"/>
                <a:gd name="connsiteX1" fmla="*/ 790672 w 1635452"/>
                <a:gd name="connsiteY1" fmla="*/ 157867 h 718605"/>
                <a:gd name="connsiteX2" fmla="*/ 884170 w 1635452"/>
                <a:gd name="connsiteY2" fmla="*/ 436677 h 718605"/>
                <a:gd name="connsiteX3" fmla="*/ 792495 w 1635452"/>
                <a:gd name="connsiteY3" fmla="*/ 716473 h 718605"/>
                <a:gd name="connsiteX4" fmla="*/ 478831 w 1635452"/>
                <a:gd name="connsiteY4" fmla="*/ 718605 h 718605"/>
                <a:gd name="connsiteX5" fmla="*/ 478279 w 1635452"/>
                <a:gd name="connsiteY5" fmla="*/ 48834 h 718605"/>
                <a:gd name="connsiteX6" fmla="*/ 1635452 w 1635452"/>
                <a:gd name="connsiteY6" fmla="*/ 52474 h 71860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58881 h 716830"/>
                <a:gd name="connsiteX1" fmla="*/ 790672 w 884170"/>
                <a:gd name="connsiteY1" fmla="*/ 158224 h 716830"/>
                <a:gd name="connsiteX2" fmla="*/ 884170 w 884170"/>
                <a:gd name="connsiteY2" fmla="*/ 437034 h 716830"/>
                <a:gd name="connsiteX3" fmla="*/ 792495 w 884170"/>
                <a:gd name="connsiteY3" fmla="*/ 716830 h 716830"/>
                <a:gd name="connsiteX4" fmla="*/ 478831 w 884170"/>
                <a:gd name="connsiteY4" fmla="*/ 716799 h 716830"/>
                <a:gd name="connsiteX5" fmla="*/ 478279 w 884170"/>
                <a:gd name="connsiteY5" fmla="*/ 49191 h 716830"/>
                <a:gd name="connsiteX6" fmla="*/ 474915 w 884170"/>
                <a:gd name="connsiteY6" fmla="*/ 50104 h 716830"/>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37339"/>
                <a:gd name="connsiteY0" fmla="*/ 301277 h 859226"/>
                <a:gd name="connsiteX1" fmla="*/ 790672 w 1637339"/>
                <a:gd name="connsiteY1" fmla="*/ 300620 h 859226"/>
                <a:gd name="connsiteX2" fmla="*/ 884170 w 1637339"/>
                <a:gd name="connsiteY2" fmla="*/ 579430 h 859226"/>
                <a:gd name="connsiteX3" fmla="*/ 792495 w 1637339"/>
                <a:gd name="connsiteY3" fmla="*/ 859226 h 859226"/>
                <a:gd name="connsiteX4" fmla="*/ 478831 w 1637339"/>
                <a:gd name="connsiteY4" fmla="*/ 859195 h 859226"/>
                <a:gd name="connsiteX5" fmla="*/ 478279 w 1637339"/>
                <a:gd name="connsiteY5" fmla="*/ 191587 h 859226"/>
                <a:gd name="connsiteX6" fmla="*/ 1637339 w 1637339"/>
                <a:gd name="connsiteY6" fmla="*/ 0 h 859226"/>
                <a:gd name="connsiteX0" fmla="*/ 0 w 1721986"/>
                <a:gd name="connsiteY0" fmla="*/ 316105 h 874054"/>
                <a:gd name="connsiteX1" fmla="*/ 790672 w 1721986"/>
                <a:gd name="connsiteY1" fmla="*/ 315448 h 874054"/>
                <a:gd name="connsiteX2" fmla="*/ 884170 w 1721986"/>
                <a:gd name="connsiteY2" fmla="*/ 594258 h 874054"/>
                <a:gd name="connsiteX3" fmla="*/ 792495 w 1721986"/>
                <a:gd name="connsiteY3" fmla="*/ 874054 h 874054"/>
                <a:gd name="connsiteX4" fmla="*/ 478831 w 1721986"/>
                <a:gd name="connsiteY4" fmla="*/ 874023 h 874054"/>
                <a:gd name="connsiteX5" fmla="*/ 478279 w 1721986"/>
                <a:gd name="connsiteY5" fmla="*/ 206415 h 874054"/>
                <a:gd name="connsiteX6" fmla="*/ 1637339 w 1721986"/>
                <a:gd name="connsiteY6" fmla="*/ 14828 h 874054"/>
                <a:gd name="connsiteX7" fmla="*/ 1633095 w 1721986"/>
                <a:gd name="connsiteY7" fmla="*/ 12665 h 874054"/>
                <a:gd name="connsiteX0" fmla="*/ 0 w 1723632"/>
                <a:gd name="connsiteY0" fmla="*/ 774957 h 1332906"/>
                <a:gd name="connsiteX1" fmla="*/ 790672 w 1723632"/>
                <a:gd name="connsiteY1" fmla="*/ 774300 h 1332906"/>
                <a:gd name="connsiteX2" fmla="*/ 884170 w 1723632"/>
                <a:gd name="connsiteY2" fmla="*/ 1053110 h 1332906"/>
                <a:gd name="connsiteX3" fmla="*/ 792495 w 1723632"/>
                <a:gd name="connsiteY3" fmla="*/ 1332906 h 1332906"/>
                <a:gd name="connsiteX4" fmla="*/ 478831 w 1723632"/>
                <a:gd name="connsiteY4" fmla="*/ 1332875 h 1332906"/>
                <a:gd name="connsiteX5" fmla="*/ 478279 w 1723632"/>
                <a:gd name="connsiteY5" fmla="*/ 665267 h 1332906"/>
                <a:gd name="connsiteX6" fmla="*/ 1637339 w 1723632"/>
                <a:gd name="connsiteY6" fmla="*/ 473680 h 1332906"/>
                <a:gd name="connsiteX7" fmla="*/ 1639459 w 1723632"/>
                <a:gd name="connsiteY7" fmla="*/ 0 h 1332906"/>
                <a:gd name="connsiteX0" fmla="*/ 0 w 1637339"/>
                <a:gd name="connsiteY0" fmla="*/ 301278 h 859227"/>
                <a:gd name="connsiteX1" fmla="*/ 790672 w 1637339"/>
                <a:gd name="connsiteY1" fmla="*/ 300621 h 859227"/>
                <a:gd name="connsiteX2" fmla="*/ 884170 w 1637339"/>
                <a:gd name="connsiteY2" fmla="*/ 579431 h 859227"/>
                <a:gd name="connsiteX3" fmla="*/ 792495 w 1637339"/>
                <a:gd name="connsiteY3" fmla="*/ 859227 h 859227"/>
                <a:gd name="connsiteX4" fmla="*/ 478831 w 1637339"/>
                <a:gd name="connsiteY4" fmla="*/ 859196 h 859227"/>
                <a:gd name="connsiteX5" fmla="*/ 478279 w 1637339"/>
                <a:gd name="connsiteY5" fmla="*/ 191588 h 859227"/>
                <a:gd name="connsiteX6" fmla="*/ 1637339 w 1637339"/>
                <a:gd name="connsiteY6" fmla="*/ 1 h 859227"/>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96897"/>
                <a:gd name="connsiteY0" fmla="*/ 107527 h 667639"/>
                <a:gd name="connsiteX1" fmla="*/ 803399 w 896897"/>
                <a:gd name="connsiteY1" fmla="*/ 109033 h 667639"/>
                <a:gd name="connsiteX2" fmla="*/ 896897 w 896897"/>
                <a:gd name="connsiteY2" fmla="*/ 387843 h 667639"/>
                <a:gd name="connsiteX3" fmla="*/ 805222 w 896897"/>
                <a:gd name="connsiteY3" fmla="*/ 667639 h 667639"/>
                <a:gd name="connsiteX4" fmla="*/ 491558 w 896897"/>
                <a:gd name="connsiteY4" fmla="*/ 667608 h 667639"/>
                <a:gd name="connsiteX5" fmla="*/ 491006 w 896897"/>
                <a:gd name="connsiteY5" fmla="*/ 0 h 66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897" h="667639">
                  <a:moveTo>
                    <a:pt x="0" y="107527"/>
                  </a:moveTo>
                  <a:lnTo>
                    <a:pt x="803399" y="109033"/>
                  </a:lnTo>
                  <a:lnTo>
                    <a:pt x="896897" y="387843"/>
                  </a:lnTo>
                  <a:lnTo>
                    <a:pt x="805222" y="667639"/>
                  </a:lnTo>
                  <a:lnTo>
                    <a:pt x="491558" y="667608"/>
                  </a:lnTo>
                  <a:lnTo>
                    <a:pt x="491006" y="0"/>
                  </a:lnTo>
                </a:path>
              </a:pathLst>
            </a:custGeom>
            <a:noFill/>
            <a:ln w="63500">
              <a:solidFill>
                <a:srgbClr val="0C207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grpSp>
      <p:sp>
        <p:nvSpPr>
          <p:cNvPr id="6" name="Title 1"/>
          <p:cNvSpPr>
            <a:spLocks noGrp="1"/>
          </p:cNvSpPr>
          <p:nvPr>
            <p:ph type="title" hasCustomPrompt="1"/>
          </p:nvPr>
        </p:nvSpPr>
        <p:spPr>
          <a:xfrm>
            <a:off x="457200" y="968828"/>
            <a:ext cx="5659438" cy="1362075"/>
          </a:xfrm>
        </p:spPr>
        <p:txBody>
          <a:bodyPr anchor="b" anchorCtr="0">
            <a:normAutofit/>
          </a:bodyPr>
          <a:lstStyle>
            <a:lvl1pPr algn="l">
              <a:defRPr sz="3600" b="1" cap="none"/>
            </a:lvl1pPr>
          </a:lstStyle>
          <a:p>
            <a:r>
              <a:rPr lang="en-US" dirty="0"/>
              <a:t>Click to edit master title style</a:t>
            </a:r>
          </a:p>
        </p:txBody>
      </p:sp>
      <p:sp>
        <p:nvSpPr>
          <p:cNvPr id="7" name="Text Placeholder 2"/>
          <p:cNvSpPr>
            <a:spLocks noGrp="1"/>
          </p:cNvSpPr>
          <p:nvPr>
            <p:ph type="body" idx="1"/>
          </p:nvPr>
        </p:nvSpPr>
        <p:spPr>
          <a:xfrm>
            <a:off x="457200" y="2601914"/>
            <a:ext cx="5659438" cy="674686"/>
          </a:xfrm>
        </p:spPr>
        <p:txBody>
          <a:bodyPr anchor="t" anchorCtr="0"/>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8" name="Text Placeholder 2"/>
          <p:cNvSpPr>
            <a:spLocks noGrp="1"/>
          </p:cNvSpPr>
          <p:nvPr>
            <p:ph type="body" idx="12"/>
          </p:nvPr>
        </p:nvSpPr>
        <p:spPr>
          <a:xfrm>
            <a:off x="400050" y="4800600"/>
            <a:ext cx="5334000" cy="341656"/>
          </a:xfrm>
        </p:spPr>
        <p:txBody>
          <a:bodyPr anchor="t" anchorCtr="0"/>
          <a:lstStyle>
            <a:lvl1pPr marL="0" indent="0">
              <a:buNone/>
              <a:defRPr sz="18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2"/>
          <p:cNvSpPr>
            <a:spLocks noGrp="1"/>
          </p:cNvSpPr>
          <p:nvPr>
            <p:ph type="body" idx="13"/>
          </p:nvPr>
        </p:nvSpPr>
        <p:spPr>
          <a:xfrm>
            <a:off x="400050" y="5143155"/>
            <a:ext cx="5334000" cy="341656"/>
          </a:xfrm>
        </p:spPr>
        <p:txBody>
          <a:bodyPr anchor="t" anchorCtr="0"/>
          <a:lstStyle>
            <a:lvl1pPr marL="0" indent="0">
              <a:buNone/>
              <a:defRPr sz="1600" i="1">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pic>
        <p:nvPicPr>
          <p:cNvPr id="13" name="Picture 12"/>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457200" y="6386667"/>
            <a:ext cx="1143000" cy="285442"/>
          </a:xfrm>
          <a:prstGeom prst="rect">
            <a:avLst/>
          </a:prstGeom>
          <a:noFill/>
        </p:spPr>
      </p:pic>
    </p:spTree>
    <p:extLst>
      <p:ext uri="{BB962C8B-B14F-4D97-AF65-F5344CB8AC3E}">
        <p14:creationId xmlns:p14="http://schemas.microsoft.com/office/powerpoint/2010/main" val="19594057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1 sub title/2 column content/graphi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916113"/>
            <a:ext cx="4040188"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4645025" y="1916113"/>
            <a:ext cx="4041775"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5"/>
          <p:cNvSpPr>
            <a:spLocks noGrp="1"/>
          </p:cNvSpPr>
          <p:nvPr>
            <p:ph sz="quarter" idx="11"/>
          </p:nvPr>
        </p:nvSpPr>
        <p:spPr>
          <a:xfrm>
            <a:off x="446049" y="4049713"/>
            <a:ext cx="8240751" cy="18938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89248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2 sub titles/2 column content/graphi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4040188"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916113"/>
            <a:ext cx="4040188"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143000"/>
            <a:ext cx="4041775"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1916113"/>
            <a:ext cx="4041775"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5"/>
          <p:cNvSpPr>
            <a:spLocks noGrp="1"/>
          </p:cNvSpPr>
          <p:nvPr>
            <p:ph sz="quarter" idx="11"/>
          </p:nvPr>
        </p:nvSpPr>
        <p:spPr>
          <a:xfrm>
            <a:off x="446049" y="4049713"/>
            <a:ext cx="8240751" cy="18938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841233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2 row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80744"/>
            <a:ext cx="8229600" cy="20574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p:cNvSpPr>
            <a:spLocks noGrp="1"/>
          </p:cNvSpPr>
          <p:nvPr>
            <p:ph sz="half" idx="10"/>
          </p:nvPr>
        </p:nvSpPr>
        <p:spPr>
          <a:xfrm>
            <a:off x="457200" y="3646449"/>
            <a:ext cx="8229600" cy="20574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77062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2 sub titles/2 row conten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16151"/>
            <a:ext cx="8229600" cy="16002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p:cNvSpPr>
            <a:spLocks noGrp="1"/>
          </p:cNvSpPr>
          <p:nvPr>
            <p:ph sz="half" idx="10"/>
          </p:nvPr>
        </p:nvSpPr>
        <p:spPr>
          <a:xfrm>
            <a:off x="457200" y="4332249"/>
            <a:ext cx="8229600" cy="16002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idx="1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2"/>
          <p:cNvSpPr>
            <a:spLocks noGrp="1"/>
          </p:cNvSpPr>
          <p:nvPr>
            <p:ph type="body" idx="12"/>
          </p:nvPr>
        </p:nvSpPr>
        <p:spPr>
          <a:xfrm>
            <a:off x="457200" y="3584691"/>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136748322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tatement/quote slide">
    <p:spTree>
      <p:nvGrpSpPr>
        <p:cNvPr id="1" name=""/>
        <p:cNvGrpSpPr/>
        <p:nvPr/>
      </p:nvGrpSpPr>
      <p:grpSpPr>
        <a:xfrm>
          <a:off x="0" y="0"/>
          <a:ext cx="0" cy="0"/>
          <a:chOff x="0" y="0"/>
          <a:chExt cx="0" cy="0"/>
        </a:xfrm>
      </p:grpSpPr>
      <p:sp>
        <p:nvSpPr>
          <p:cNvPr id="7" name="Text Placeholder 2"/>
          <p:cNvSpPr>
            <a:spLocks noGrp="1"/>
          </p:cNvSpPr>
          <p:nvPr userDrawn="1">
            <p:ph type="body" idx="10"/>
          </p:nvPr>
        </p:nvSpPr>
        <p:spPr>
          <a:xfrm>
            <a:off x="3352800" y="2725948"/>
            <a:ext cx="5334000" cy="674686"/>
          </a:xfrm>
        </p:spPr>
        <p:txBody>
          <a:bodyPr anchor="t" anchorCtr="0"/>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8" name="Title 1"/>
          <p:cNvSpPr>
            <a:spLocks noGrp="1"/>
          </p:cNvSpPr>
          <p:nvPr userDrawn="1">
            <p:ph type="title" hasCustomPrompt="1"/>
          </p:nvPr>
        </p:nvSpPr>
        <p:spPr>
          <a:xfrm>
            <a:off x="3352800" y="1760538"/>
            <a:ext cx="5334000" cy="982662"/>
          </a:xfrm>
        </p:spPr>
        <p:txBody>
          <a:bodyPr anchor="b" anchorCtr="0">
            <a:normAutofit/>
          </a:bodyPr>
          <a:lstStyle>
            <a:lvl1pPr algn="l">
              <a:defRPr sz="3200" b="1" cap="none"/>
            </a:lvl1pPr>
          </a:lstStyle>
          <a:p>
            <a:r>
              <a:rPr lang="en-US" dirty="0"/>
              <a:t>Click to edit master title style</a:t>
            </a:r>
          </a:p>
        </p:txBody>
      </p:sp>
      <p:grpSp>
        <p:nvGrpSpPr>
          <p:cNvPr id="2" name="Group 1"/>
          <p:cNvGrpSpPr/>
          <p:nvPr userDrawn="1"/>
        </p:nvGrpSpPr>
        <p:grpSpPr>
          <a:xfrm>
            <a:off x="0" y="-22043"/>
            <a:ext cx="3116640" cy="5974110"/>
            <a:chOff x="0" y="-22043"/>
            <a:chExt cx="3116640" cy="5974110"/>
          </a:xfrm>
        </p:grpSpPr>
        <p:cxnSp>
          <p:nvCxnSpPr>
            <p:cNvPr id="56" name="Straight Connector 55"/>
            <p:cNvCxnSpPr/>
            <p:nvPr userDrawn="1"/>
          </p:nvCxnSpPr>
          <p:spPr>
            <a:xfrm>
              <a:off x="787401" y="1718735"/>
              <a:ext cx="0" cy="4233332"/>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userDrawn="1"/>
          </p:nvCxnSpPr>
          <p:spPr>
            <a:xfrm flipH="1">
              <a:off x="770467" y="5920923"/>
              <a:ext cx="32004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userDrawn="1"/>
          </p:nvCxnSpPr>
          <p:spPr>
            <a:xfrm rot="16200000" flipH="1">
              <a:off x="907816" y="5782691"/>
              <a:ext cx="32004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userDrawn="1"/>
          </p:nvCxnSpPr>
          <p:spPr>
            <a:xfrm flipH="1">
              <a:off x="0" y="5651923"/>
              <a:ext cx="1090507"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Right Arrow Callout 12"/>
            <p:cNvSpPr/>
            <p:nvPr userDrawn="1"/>
          </p:nvSpPr>
          <p:spPr>
            <a:xfrm rot="16200000" flipH="1">
              <a:off x="329634" y="412864"/>
              <a:ext cx="3221914" cy="2352099"/>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 name="connsiteX0" fmla="*/ 0 w 580837"/>
                <a:gd name="connsiteY0" fmla="*/ 20409397 h 20969478"/>
                <a:gd name="connsiteX1" fmla="*/ 487339 w 580837"/>
                <a:gd name="connsiteY1" fmla="*/ 20408740 h 20969478"/>
                <a:gd name="connsiteX2" fmla="*/ 580837 w 580837"/>
                <a:gd name="connsiteY2" fmla="*/ 20687550 h 20969478"/>
                <a:gd name="connsiteX3" fmla="*/ 489162 w 580837"/>
                <a:gd name="connsiteY3" fmla="*/ 20967346 h 20969478"/>
                <a:gd name="connsiteX4" fmla="*/ 175498 w 580837"/>
                <a:gd name="connsiteY4" fmla="*/ 20969478 h 20969478"/>
                <a:gd name="connsiteX5" fmla="*/ 174946 w 580837"/>
                <a:gd name="connsiteY5" fmla="*/ 20299707 h 20969478"/>
                <a:gd name="connsiteX6" fmla="*/ 174504 w 580837"/>
                <a:gd name="connsiteY6" fmla="*/ 0 h 20969478"/>
                <a:gd name="connsiteX0" fmla="*/ 0 w 884170"/>
                <a:gd name="connsiteY0" fmla="*/ 20409397 h 20969478"/>
                <a:gd name="connsiteX1" fmla="*/ 790672 w 884170"/>
                <a:gd name="connsiteY1" fmla="*/ 20408740 h 20969478"/>
                <a:gd name="connsiteX2" fmla="*/ 884170 w 884170"/>
                <a:gd name="connsiteY2" fmla="*/ 20687550 h 20969478"/>
                <a:gd name="connsiteX3" fmla="*/ 792495 w 884170"/>
                <a:gd name="connsiteY3" fmla="*/ 20967346 h 20969478"/>
                <a:gd name="connsiteX4" fmla="*/ 478831 w 884170"/>
                <a:gd name="connsiteY4" fmla="*/ 20969478 h 20969478"/>
                <a:gd name="connsiteX5" fmla="*/ 478279 w 884170"/>
                <a:gd name="connsiteY5" fmla="*/ 20299707 h 20969478"/>
                <a:gd name="connsiteX6" fmla="*/ 477837 w 884170"/>
                <a:gd name="connsiteY6" fmla="*/ 0 h 20969478"/>
                <a:gd name="connsiteX0" fmla="*/ 0 w 884170"/>
                <a:gd name="connsiteY0" fmla="*/ 16890324 h 17450405"/>
                <a:gd name="connsiteX1" fmla="*/ 790672 w 884170"/>
                <a:gd name="connsiteY1" fmla="*/ 16889667 h 17450405"/>
                <a:gd name="connsiteX2" fmla="*/ 884170 w 884170"/>
                <a:gd name="connsiteY2" fmla="*/ 17168477 h 17450405"/>
                <a:gd name="connsiteX3" fmla="*/ 792495 w 884170"/>
                <a:gd name="connsiteY3" fmla="*/ 17448273 h 17450405"/>
                <a:gd name="connsiteX4" fmla="*/ 478831 w 884170"/>
                <a:gd name="connsiteY4" fmla="*/ 17450405 h 17450405"/>
                <a:gd name="connsiteX5" fmla="*/ 478279 w 884170"/>
                <a:gd name="connsiteY5" fmla="*/ 16780634 h 17450405"/>
                <a:gd name="connsiteX6" fmla="*/ 473595 w 884170"/>
                <a:gd name="connsiteY6" fmla="*/ 0 h 17450405"/>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7483778 h 8043859"/>
                <a:gd name="connsiteX1" fmla="*/ 790672 w 884170"/>
                <a:gd name="connsiteY1" fmla="*/ 7483121 h 8043859"/>
                <a:gd name="connsiteX2" fmla="*/ 884170 w 884170"/>
                <a:gd name="connsiteY2" fmla="*/ 7761931 h 8043859"/>
                <a:gd name="connsiteX3" fmla="*/ 792495 w 884170"/>
                <a:gd name="connsiteY3" fmla="*/ 8041727 h 8043859"/>
                <a:gd name="connsiteX4" fmla="*/ 478831 w 884170"/>
                <a:gd name="connsiteY4" fmla="*/ 8043859 h 8043859"/>
                <a:gd name="connsiteX5" fmla="*/ 478279 w 884170"/>
                <a:gd name="connsiteY5" fmla="*/ 7374088 h 8043859"/>
                <a:gd name="connsiteX6" fmla="*/ 528747 w 884170"/>
                <a:gd name="connsiteY6" fmla="*/ 0 h 8043859"/>
                <a:gd name="connsiteX0" fmla="*/ 0 w 884170"/>
                <a:gd name="connsiteY0" fmla="*/ 4209115 h 4769196"/>
                <a:gd name="connsiteX1" fmla="*/ 790672 w 884170"/>
                <a:gd name="connsiteY1" fmla="*/ 4208458 h 4769196"/>
                <a:gd name="connsiteX2" fmla="*/ 884170 w 884170"/>
                <a:gd name="connsiteY2" fmla="*/ 4487268 h 4769196"/>
                <a:gd name="connsiteX3" fmla="*/ 792495 w 884170"/>
                <a:gd name="connsiteY3" fmla="*/ 4767064 h 4769196"/>
                <a:gd name="connsiteX4" fmla="*/ 478831 w 884170"/>
                <a:gd name="connsiteY4" fmla="*/ 4769196 h 4769196"/>
                <a:gd name="connsiteX5" fmla="*/ 478279 w 884170"/>
                <a:gd name="connsiteY5" fmla="*/ 4099425 h 4769196"/>
                <a:gd name="connsiteX6" fmla="*/ 592384 w 884170"/>
                <a:gd name="connsiteY6" fmla="*/ 0 h 4769196"/>
                <a:gd name="connsiteX0" fmla="*/ 0 w 884170"/>
                <a:gd name="connsiteY0" fmla="*/ 707344 h 1272545"/>
                <a:gd name="connsiteX1" fmla="*/ 790672 w 884170"/>
                <a:gd name="connsiteY1" fmla="*/ 706687 h 1272545"/>
                <a:gd name="connsiteX2" fmla="*/ 884170 w 884170"/>
                <a:gd name="connsiteY2" fmla="*/ 985497 h 1272545"/>
                <a:gd name="connsiteX3" fmla="*/ 792495 w 884170"/>
                <a:gd name="connsiteY3" fmla="*/ 1265293 h 1272545"/>
                <a:gd name="connsiteX4" fmla="*/ 478831 w 884170"/>
                <a:gd name="connsiteY4" fmla="*/ 1267425 h 1272545"/>
                <a:gd name="connsiteX5" fmla="*/ 478279 w 884170"/>
                <a:gd name="connsiteY5" fmla="*/ 597654 h 1272545"/>
                <a:gd name="connsiteX6" fmla="*/ 634808 w 884170"/>
                <a:gd name="connsiteY6" fmla="*/ 0 h 127254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60765 h 720846"/>
                <a:gd name="connsiteX1" fmla="*/ 790672 w 884170"/>
                <a:gd name="connsiteY1" fmla="*/ 160108 h 720846"/>
                <a:gd name="connsiteX2" fmla="*/ 884170 w 884170"/>
                <a:gd name="connsiteY2" fmla="*/ 438918 h 720846"/>
                <a:gd name="connsiteX3" fmla="*/ 792495 w 884170"/>
                <a:gd name="connsiteY3" fmla="*/ 718714 h 720846"/>
                <a:gd name="connsiteX4" fmla="*/ 478831 w 884170"/>
                <a:gd name="connsiteY4" fmla="*/ 720846 h 720846"/>
                <a:gd name="connsiteX5" fmla="*/ 478279 w 884170"/>
                <a:gd name="connsiteY5" fmla="*/ 51075 h 720846"/>
                <a:gd name="connsiteX6" fmla="*/ 475150 w 884170"/>
                <a:gd name="connsiteY6" fmla="*/ 46063 h 720846"/>
                <a:gd name="connsiteX0" fmla="*/ 0 w 1635452"/>
                <a:gd name="connsiteY0" fmla="*/ 158524 h 718605"/>
                <a:gd name="connsiteX1" fmla="*/ 790672 w 1635452"/>
                <a:gd name="connsiteY1" fmla="*/ 157867 h 718605"/>
                <a:gd name="connsiteX2" fmla="*/ 884170 w 1635452"/>
                <a:gd name="connsiteY2" fmla="*/ 436677 h 718605"/>
                <a:gd name="connsiteX3" fmla="*/ 792495 w 1635452"/>
                <a:gd name="connsiteY3" fmla="*/ 716473 h 718605"/>
                <a:gd name="connsiteX4" fmla="*/ 478831 w 1635452"/>
                <a:gd name="connsiteY4" fmla="*/ 718605 h 718605"/>
                <a:gd name="connsiteX5" fmla="*/ 478279 w 1635452"/>
                <a:gd name="connsiteY5" fmla="*/ 48834 h 718605"/>
                <a:gd name="connsiteX6" fmla="*/ 1635452 w 1635452"/>
                <a:gd name="connsiteY6" fmla="*/ 52474 h 71860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58881 h 716830"/>
                <a:gd name="connsiteX1" fmla="*/ 790672 w 884170"/>
                <a:gd name="connsiteY1" fmla="*/ 158224 h 716830"/>
                <a:gd name="connsiteX2" fmla="*/ 884170 w 884170"/>
                <a:gd name="connsiteY2" fmla="*/ 437034 h 716830"/>
                <a:gd name="connsiteX3" fmla="*/ 792495 w 884170"/>
                <a:gd name="connsiteY3" fmla="*/ 716830 h 716830"/>
                <a:gd name="connsiteX4" fmla="*/ 478831 w 884170"/>
                <a:gd name="connsiteY4" fmla="*/ 716799 h 716830"/>
                <a:gd name="connsiteX5" fmla="*/ 478279 w 884170"/>
                <a:gd name="connsiteY5" fmla="*/ 49191 h 716830"/>
                <a:gd name="connsiteX6" fmla="*/ 474915 w 884170"/>
                <a:gd name="connsiteY6" fmla="*/ 50104 h 716830"/>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37339"/>
                <a:gd name="connsiteY0" fmla="*/ 301277 h 859226"/>
                <a:gd name="connsiteX1" fmla="*/ 790672 w 1637339"/>
                <a:gd name="connsiteY1" fmla="*/ 300620 h 859226"/>
                <a:gd name="connsiteX2" fmla="*/ 884170 w 1637339"/>
                <a:gd name="connsiteY2" fmla="*/ 579430 h 859226"/>
                <a:gd name="connsiteX3" fmla="*/ 792495 w 1637339"/>
                <a:gd name="connsiteY3" fmla="*/ 859226 h 859226"/>
                <a:gd name="connsiteX4" fmla="*/ 478831 w 1637339"/>
                <a:gd name="connsiteY4" fmla="*/ 859195 h 859226"/>
                <a:gd name="connsiteX5" fmla="*/ 478279 w 1637339"/>
                <a:gd name="connsiteY5" fmla="*/ 191587 h 859226"/>
                <a:gd name="connsiteX6" fmla="*/ 1637339 w 1637339"/>
                <a:gd name="connsiteY6" fmla="*/ 0 h 859226"/>
                <a:gd name="connsiteX0" fmla="*/ 0 w 1721986"/>
                <a:gd name="connsiteY0" fmla="*/ 316105 h 874054"/>
                <a:gd name="connsiteX1" fmla="*/ 790672 w 1721986"/>
                <a:gd name="connsiteY1" fmla="*/ 315448 h 874054"/>
                <a:gd name="connsiteX2" fmla="*/ 884170 w 1721986"/>
                <a:gd name="connsiteY2" fmla="*/ 594258 h 874054"/>
                <a:gd name="connsiteX3" fmla="*/ 792495 w 1721986"/>
                <a:gd name="connsiteY3" fmla="*/ 874054 h 874054"/>
                <a:gd name="connsiteX4" fmla="*/ 478831 w 1721986"/>
                <a:gd name="connsiteY4" fmla="*/ 874023 h 874054"/>
                <a:gd name="connsiteX5" fmla="*/ 478279 w 1721986"/>
                <a:gd name="connsiteY5" fmla="*/ 206415 h 874054"/>
                <a:gd name="connsiteX6" fmla="*/ 1637339 w 1721986"/>
                <a:gd name="connsiteY6" fmla="*/ 14828 h 874054"/>
                <a:gd name="connsiteX7" fmla="*/ 1633095 w 1721986"/>
                <a:gd name="connsiteY7" fmla="*/ 12665 h 874054"/>
                <a:gd name="connsiteX0" fmla="*/ 0 w 1723632"/>
                <a:gd name="connsiteY0" fmla="*/ 774957 h 1332906"/>
                <a:gd name="connsiteX1" fmla="*/ 790672 w 1723632"/>
                <a:gd name="connsiteY1" fmla="*/ 774300 h 1332906"/>
                <a:gd name="connsiteX2" fmla="*/ 884170 w 1723632"/>
                <a:gd name="connsiteY2" fmla="*/ 1053110 h 1332906"/>
                <a:gd name="connsiteX3" fmla="*/ 792495 w 1723632"/>
                <a:gd name="connsiteY3" fmla="*/ 1332906 h 1332906"/>
                <a:gd name="connsiteX4" fmla="*/ 478831 w 1723632"/>
                <a:gd name="connsiteY4" fmla="*/ 1332875 h 1332906"/>
                <a:gd name="connsiteX5" fmla="*/ 478279 w 1723632"/>
                <a:gd name="connsiteY5" fmla="*/ 665267 h 1332906"/>
                <a:gd name="connsiteX6" fmla="*/ 1637339 w 1723632"/>
                <a:gd name="connsiteY6" fmla="*/ 473680 h 1332906"/>
                <a:gd name="connsiteX7" fmla="*/ 1639459 w 1723632"/>
                <a:gd name="connsiteY7" fmla="*/ 0 h 1332906"/>
                <a:gd name="connsiteX0" fmla="*/ 0 w 1637339"/>
                <a:gd name="connsiteY0" fmla="*/ 301278 h 859227"/>
                <a:gd name="connsiteX1" fmla="*/ 790672 w 1637339"/>
                <a:gd name="connsiteY1" fmla="*/ 300621 h 859227"/>
                <a:gd name="connsiteX2" fmla="*/ 884170 w 1637339"/>
                <a:gd name="connsiteY2" fmla="*/ 579431 h 859227"/>
                <a:gd name="connsiteX3" fmla="*/ 792495 w 1637339"/>
                <a:gd name="connsiteY3" fmla="*/ 859227 h 859227"/>
                <a:gd name="connsiteX4" fmla="*/ 478831 w 1637339"/>
                <a:gd name="connsiteY4" fmla="*/ 859196 h 859227"/>
                <a:gd name="connsiteX5" fmla="*/ 478279 w 1637339"/>
                <a:gd name="connsiteY5" fmla="*/ 191588 h 859227"/>
                <a:gd name="connsiteX6" fmla="*/ 1637339 w 1637339"/>
                <a:gd name="connsiteY6" fmla="*/ 1 h 859227"/>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96897"/>
                <a:gd name="connsiteY0" fmla="*/ 107527 h 667639"/>
                <a:gd name="connsiteX1" fmla="*/ 803399 w 896897"/>
                <a:gd name="connsiteY1" fmla="*/ 109033 h 667639"/>
                <a:gd name="connsiteX2" fmla="*/ 896897 w 896897"/>
                <a:gd name="connsiteY2" fmla="*/ 387843 h 667639"/>
                <a:gd name="connsiteX3" fmla="*/ 805222 w 896897"/>
                <a:gd name="connsiteY3" fmla="*/ 667639 h 667639"/>
                <a:gd name="connsiteX4" fmla="*/ 491558 w 896897"/>
                <a:gd name="connsiteY4" fmla="*/ 667608 h 667639"/>
                <a:gd name="connsiteX5" fmla="*/ 491006 w 896897"/>
                <a:gd name="connsiteY5" fmla="*/ 0 h 66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897" h="667639">
                  <a:moveTo>
                    <a:pt x="0" y="107527"/>
                  </a:moveTo>
                  <a:lnTo>
                    <a:pt x="803399" y="109033"/>
                  </a:lnTo>
                  <a:lnTo>
                    <a:pt x="896897" y="387843"/>
                  </a:lnTo>
                  <a:lnTo>
                    <a:pt x="805222" y="667639"/>
                  </a:lnTo>
                  <a:lnTo>
                    <a:pt x="491558" y="667608"/>
                  </a:lnTo>
                  <a:lnTo>
                    <a:pt x="491006" y="0"/>
                  </a:lnTo>
                </a:path>
              </a:pathLst>
            </a:custGeom>
            <a:noFill/>
            <a:ln w="63500">
              <a:solidFill>
                <a:srgbClr val="67B2E8"/>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grpSp>
    </p:spTree>
    <p:extLst>
      <p:ext uri="{BB962C8B-B14F-4D97-AF65-F5344CB8AC3E}">
        <p14:creationId xmlns:p14="http://schemas.microsoft.com/office/powerpoint/2010/main" val="10438249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Specialty table of conte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817649" y="1382750"/>
            <a:ext cx="5508702" cy="4560849"/>
          </a:xfrm>
        </p:spPr>
        <p:txBody>
          <a:bodyPr/>
          <a:lstStyle>
            <a:lvl1pPr marL="9144" indent="0">
              <a:buFontTx/>
              <a:buNone/>
              <a:defRPr/>
            </a:lvl1pPr>
            <a:lvl2pPr marL="320040" indent="0">
              <a:buFontTx/>
              <a:buNone/>
              <a:defRPr/>
            </a:lvl2pPr>
            <a:lvl3pPr marL="740664" indent="0">
              <a:buFontTx/>
              <a:buNone/>
              <a:defRPr/>
            </a:lvl3pPr>
            <a:lvl4pPr marL="1106424" indent="0">
              <a:buFontTx/>
              <a:buNone/>
              <a:defRPr/>
            </a:lvl4pPr>
            <a:lvl5pPr marL="1472184" indent="0">
              <a:buFontTx/>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48723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pecialty biography">
    <p:spTree>
      <p:nvGrpSpPr>
        <p:cNvPr id="1" name=""/>
        <p:cNvGrpSpPr/>
        <p:nvPr/>
      </p:nvGrpSpPr>
      <p:grpSpPr>
        <a:xfrm>
          <a:off x="0" y="0"/>
          <a:ext cx="0" cy="0"/>
          <a:chOff x="0" y="0"/>
          <a:chExt cx="0" cy="0"/>
        </a:xfrm>
      </p:grpSpPr>
      <p:sp>
        <p:nvSpPr>
          <p:cNvPr id="2" name="Title 1"/>
          <p:cNvSpPr>
            <a:spLocks noGrp="1"/>
          </p:cNvSpPr>
          <p:nvPr>
            <p:ph type="title"/>
          </p:nvPr>
        </p:nvSpPr>
        <p:spPr>
          <a:xfrm>
            <a:off x="2743200" y="618172"/>
            <a:ext cx="5943600" cy="801688"/>
          </a:xfrm>
        </p:spPr>
        <p:txBody>
          <a:bodyPr>
            <a:normAutofit/>
          </a:bodyPr>
          <a:lstStyle>
            <a:lvl1pPr>
              <a:defRPr sz="2200"/>
            </a:lvl1pPr>
          </a:lstStyle>
          <a:p>
            <a:r>
              <a:rPr lang="en-US" dirty="0"/>
              <a:t>Click to edit Master title style</a:t>
            </a:r>
          </a:p>
        </p:txBody>
      </p:sp>
      <p:sp>
        <p:nvSpPr>
          <p:cNvPr id="3" name="Content Placeholder 2"/>
          <p:cNvSpPr>
            <a:spLocks noGrp="1"/>
          </p:cNvSpPr>
          <p:nvPr>
            <p:ph sz="half" idx="1"/>
          </p:nvPr>
        </p:nvSpPr>
        <p:spPr>
          <a:xfrm>
            <a:off x="2743200" y="1417852"/>
            <a:ext cx="5943600" cy="1828800"/>
          </a:xfrm>
        </p:spPr>
        <p:txBody>
          <a:bodyPr/>
          <a:lstStyle>
            <a:lvl1pPr>
              <a:defRPr sz="1800"/>
            </a:lvl1pPr>
            <a:lvl2pPr>
              <a:defRPr sz="1600"/>
            </a:lvl2pPr>
            <a:lvl3pPr>
              <a:defRPr sz="1400"/>
            </a:lvl3pPr>
            <a:lvl4pPr>
              <a:defRPr sz="1200"/>
            </a:lvl4pPr>
            <a:lvl5pPr>
              <a:defRPr sz="11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p:cNvSpPr>
            <a:spLocks noGrp="1"/>
          </p:cNvSpPr>
          <p:nvPr>
            <p:ph type="pic" sz="quarter" idx="10"/>
          </p:nvPr>
        </p:nvSpPr>
        <p:spPr>
          <a:xfrm>
            <a:off x="457200" y="1022793"/>
            <a:ext cx="2209800" cy="2170112"/>
          </a:xfrm>
        </p:spPr>
        <p:txBody>
          <a:bodyPr/>
          <a:lstStyle>
            <a:lvl1pPr marL="9144" indent="0">
              <a:buFontTx/>
              <a:buNone/>
              <a:defRPr/>
            </a:lvl1pPr>
          </a:lstStyle>
          <a:p>
            <a:endParaRPr lang="en-US" dirty="0"/>
          </a:p>
        </p:txBody>
      </p:sp>
      <p:sp>
        <p:nvSpPr>
          <p:cNvPr id="10" name="Content Placeholder 2"/>
          <p:cNvSpPr>
            <a:spLocks noGrp="1"/>
          </p:cNvSpPr>
          <p:nvPr>
            <p:ph sz="half" idx="11"/>
          </p:nvPr>
        </p:nvSpPr>
        <p:spPr>
          <a:xfrm>
            <a:off x="2743200" y="4106260"/>
            <a:ext cx="5943600" cy="1828800"/>
          </a:xfrm>
        </p:spPr>
        <p:txBody>
          <a:bodyPr/>
          <a:lstStyle>
            <a:lvl1pPr>
              <a:defRPr sz="1800"/>
            </a:lvl1pPr>
            <a:lvl2pPr>
              <a:defRPr sz="1600"/>
            </a:lvl2pPr>
            <a:lvl3pPr>
              <a:defRPr sz="1400"/>
            </a:lvl3pPr>
            <a:lvl4pPr>
              <a:defRPr sz="1200"/>
            </a:lvl4pPr>
            <a:lvl5pPr>
              <a:defRPr sz="11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5"/>
          <p:cNvSpPr>
            <a:spLocks noGrp="1"/>
          </p:cNvSpPr>
          <p:nvPr>
            <p:ph type="pic" sz="quarter" idx="12"/>
          </p:nvPr>
        </p:nvSpPr>
        <p:spPr>
          <a:xfrm>
            <a:off x="457200" y="3711201"/>
            <a:ext cx="2209800" cy="2170112"/>
          </a:xfrm>
        </p:spPr>
        <p:txBody>
          <a:bodyPr/>
          <a:lstStyle>
            <a:lvl1pPr marL="9144" indent="0">
              <a:buFontTx/>
              <a:buNone/>
              <a:defRPr/>
            </a:lvl1pPr>
          </a:lstStyle>
          <a:p>
            <a:endParaRPr lang="en-US" dirty="0"/>
          </a:p>
        </p:txBody>
      </p:sp>
      <p:sp>
        <p:nvSpPr>
          <p:cNvPr id="5" name="Content Placeholder 4"/>
          <p:cNvSpPr>
            <a:spLocks noGrp="1"/>
          </p:cNvSpPr>
          <p:nvPr>
            <p:ph sz="quarter" idx="13"/>
          </p:nvPr>
        </p:nvSpPr>
        <p:spPr>
          <a:xfrm>
            <a:off x="2743200" y="3332458"/>
            <a:ext cx="5943600" cy="776288"/>
          </a:xfrm>
        </p:spPr>
        <p:txBody>
          <a:bodyPr vert="horz" lIns="0" tIns="0" rIns="0" bIns="0" rtlCol="0" anchor="b" anchorCtr="0">
            <a:normAutofit/>
          </a:bodyPr>
          <a:lstStyle>
            <a:lvl1pPr>
              <a:defRPr lang="en-US" sz="2200" b="1" smtClean="0">
                <a:solidFill>
                  <a:schemeClr val="tx1"/>
                </a:solidFill>
                <a:latin typeface="+mj-lt"/>
                <a:ea typeface="+mj-ea"/>
                <a:cs typeface="+mj-cs"/>
              </a:defRPr>
            </a:lvl1pPr>
            <a:lvl2pPr>
              <a:defRPr lang="en-US" smtClean="0">
                <a:solidFill>
                  <a:schemeClr val="tx1"/>
                </a:solidFill>
              </a:defRPr>
            </a:lvl2pPr>
            <a:lvl3pPr>
              <a:defRPr lang="en-US" sz="1800" smtClean="0">
                <a:solidFill>
                  <a:schemeClr val="tx1"/>
                </a:solidFill>
              </a:defRPr>
            </a:lvl3pPr>
            <a:lvl4pPr>
              <a:defRPr lang="en-US" sz="1800" smtClean="0">
                <a:solidFill>
                  <a:schemeClr val="tx1"/>
                </a:solidFill>
              </a:defRPr>
            </a:lvl4pPr>
            <a:lvl5pPr>
              <a:defRPr lang="en-US" sz="1800">
                <a:solidFill>
                  <a:schemeClr val="tx1"/>
                </a:solidFill>
              </a:defRPr>
            </a:lvl5pPr>
          </a:lstStyle>
          <a:p>
            <a:pPr marL="0" lvl="0">
              <a:spcBef>
                <a:spcPct val="0"/>
              </a:spcBef>
              <a:buNone/>
            </a:pPr>
            <a:r>
              <a:rPr lang="en-US" dirty="0"/>
              <a:t>Click to edit Master text styles</a:t>
            </a:r>
          </a:p>
        </p:txBody>
      </p:sp>
    </p:spTree>
    <p:extLst>
      <p:ext uri="{BB962C8B-B14F-4D97-AF65-F5344CB8AC3E}">
        <p14:creationId xmlns:p14="http://schemas.microsoft.com/office/powerpoint/2010/main" val="36540924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pecialty Biography 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5" name="Picture Placeholder 4"/>
          <p:cNvSpPr>
            <a:spLocks noGrp="1"/>
          </p:cNvSpPr>
          <p:nvPr>
            <p:ph type="pic" sz="quarter" idx="18"/>
          </p:nvPr>
        </p:nvSpPr>
        <p:spPr>
          <a:xfrm>
            <a:off x="457199" y="1371600"/>
            <a:ext cx="1106424" cy="1088136"/>
          </a:xfrm>
        </p:spPr>
        <p:txBody>
          <a:bodyPr/>
          <a:lstStyle>
            <a:lvl1pPr marL="9144" indent="0">
              <a:buFontTx/>
              <a:buNone/>
              <a:defRPr sz="1400"/>
            </a:lvl1pPr>
          </a:lstStyle>
          <a:p>
            <a:endParaRPr lang="en-US" dirty="0"/>
          </a:p>
        </p:txBody>
      </p:sp>
      <p:sp>
        <p:nvSpPr>
          <p:cNvPr id="14" name="Picture Placeholder 13"/>
          <p:cNvSpPr>
            <a:spLocks noGrp="1"/>
          </p:cNvSpPr>
          <p:nvPr>
            <p:ph type="pic" sz="quarter" idx="19"/>
          </p:nvPr>
        </p:nvSpPr>
        <p:spPr>
          <a:xfrm>
            <a:off x="457199" y="2565400"/>
            <a:ext cx="1106424" cy="1088136"/>
          </a:xfrm>
        </p:spPr>
        <p:txBody>
          <a:bodyPr/>
          <a:lstStyle>
            <a:lvl1pPr marL="9144" indent="0">
              <a:buFontTx/>
              <a:buNone/>
              <a:defRPr sz="1400"/>
            </a:lvl1pPr>
          </a:lstStyle>
          <a:p>
            <a:endParaRPr lang="en-US" dirty="0"/>
          </a:p>
        </p:txBody>
      </p:sp>
      <p:sp>
        <p:nvSpPr>
          <p:cNvPr id="16" name="Picture Placeholder 15"/>
          <p:cNvSpPr>
            <a:spLocks noGrp="1"/>
          </p:cNvSpPr>
          <p:nvPr>
            <p:ph type="pic" sz="quarter" idx="20"/>
          </p:nvPr>
        </p:nvSpPr>
        <p:spPr>
          <a:xfrm>
            <a:off x="457199" y="3759200"/>
            <a:ext cx="1106424" cy="1088136"/>
          </a:xfrm>
        </p:spPr>
        <p:txBody>
          <a:bodyPr/>
          <a:lstStyle>
            <a:lvl1pPr marL="9144" indent="0">
              <a:buFontTx/>
              <a:buNone/>
              <a:defRPr sz="1400"/>
            </a:lvl1pPr>
          </a:lstStyle>
          <a:p>
            <a:endParaRPr lang="en-US" dirty="0"/>
          </a:p>
        </p:txBody>
      </p:sp>
      <p:sp>
        <p:nvSpPr>
          <p:cNvPr id="18" name="Picture Placeholder 17"/>
          <p:cNvSpPr>
            <a:spLocks noGrp="1"/>
          </p:cNvSpPr>
          <p:nvPr>
            <p:ph type="pic" sz="quarter" idx="21"/>
          </p:nvPr>
        </p:nvSpPr>
        <p:spPr>
          <a:xfrm>
            <a:off x="457199" y="4953000"/>
            <a:ext cx="1106424" cy="1088136"/>
          </a:xfrm>
        </p:spPr>
        <p:txBody>
          <a:bodyPr/>
          <a:lstStyle>
            <a:lvl1pPr marL="9144" indent="0">
              <a:buFontTx/>
              <a:buNone/>
              <a:defRPr sz="1400"/>
            </a:lvl1pPr>
          </a:lstStyle>
          <a:p>
            <a:endParaRPr lang="en-US" dirty="0"/>
          </a:p>
        </p:txBody>
      </p:sp>
      <p:sp>
        <p:nvSpPr>
          <p:cNvPr id="20" name="Content Placeholder 19"/>
          <p:cNvSpPr>
            <a:spLocks noGrp="1"/>
          </p:cNvSpPr>
          <p:nvPr>
            <p:ph sz="quarter" idx="22"/>
          </p:nvPr>
        </p:nvSpPr>
        <p:spPr>
          <a:xfrm>
            <a:off x="1905000" y="2624328"/>
            <a:ext cx="6510528" cy="182880"/>
          </a:xfrm>
        </p:spPr>
        <p:txBody>
          <a:bodyPr lIns="0" tIns="0" rIns="0" bIns="45720" anchor="ctr"/>
          <a:lstStyle>
            <a:lvl1pPr marL="9144" indent="0">
              <a:spcAft>
                <a:spcPts val="0"/>
              </a:spcAft>
              <a:buFontTx/>
              <a:buNone/>
              <a:defRPr sz="1600" b="1">
                <a:solidFill>
                  <a:srgbClr val="0C2074"/>
                </a:solidFill>
              </a:defRPr>
            </a:lvl1pPr>
          </a:lstStyle>
          <a:p>
            <a:pPr lvl="0"/>
            <a:r>
              <a:rPr lang="en-US" dirty="0"/>
              <a:t>Click to edit Master text styles</a:t>
            </a:r>
          </a:p>
        </p:txBody>
      </p:sp>
      <p:sp>
        <p:nvSpPr>
          <p:cNvPr id="22" name="Text Placeholder 21"/>
          <p:cNvSpPr>
            <a:spLocks noGrp="1"/>
          </p:cNvSpPr>
          <p:nvPr>
            <p:ph type="body" sz="quarter" idx="23"/>
          </p:nvPr>
        </p:nvSpPr>
        <p:spPr>
          <a:xfrm>
            <a:off x="1905000" y="2825496"/>
            <a:ext cx="6510528" cy="832104"/>
          </a:xfrm>
        </p:spPr>
        <p:txBody>
          <a:bodyPr lIns="18288" tIns="0" rIns="0" bIns="0"/>
          <a:lstStyle>
            <a:lvl1pPr marL="9144" indent="0">
              <a:spcAft>
                <a:spcPts val="0"/>
              </a:spcAft>
              <a:buFontTx/>
              <a:buNone/>
              <a:defRPr sz="1400"/>
            </a:lvl1pPr>
          </a:lstStyle>
          <a:p>
            <a:pPr lvl="0"/>
            <a:r>
              <a:rPr lang="en-US" dirty="0"/>
              <a:t>Click to edit Master text styles</a:t>
            </a:r>
          </a:p>
        </p:txBody>
      </p:sp>
      <p:sp>
        <p:nvSpPr>
          <p:cNvPr id="24" name="Text Placeholder 23"/>
          <p:cNvSpPr>
            <a:spLocks noGrp="1"/>
          </p:cNvSpPr>
          <p:nvPr>
            <p:ph type="body" sz="quarter" idx="24"/>
          </p:nvPr>
        </p:nvSpPr>
        <p:spPr>
          <a:xfrm>
            <a:off x="1905000" y="3813048"/>
            <a:ext cx="6510528" cy="182880"/>
          </a:xfrm>
        </p:spPr>
        <p:txBody>
          <a:bodyPr lIns="0" tIns="0" rIns="0" bIns="45720" anchor="ctr" anchorCtr="0"/>
          <a:lstStyle>
            <a:lvl1pPr marL="9144" indent="0">
              <a:spcAft>
                <a:spcPts val="0"/>
              </a:spcAft>
              <a:buFontTx/>
              <a:buNone/>
              <a:defRPr sz="1600" b="1">
                <a:solidFill>
                  <a:srgbClr val="0C2074"/>
                </a:solidFill>
              </a:defRPr>
            </a:lvl1pPr>
          </a:lstStyle>
          <a:p>
            <a:pPr lvl="0"/>
            <a:r>
              <a:rPr lang="en-US" dirty="0"/>
              <a:t>Click to edit Master text styles</a:t>
            </a:r>
          </a:p>
        </p:txBody>
      </p:sp>
      <p:sp>
        <p:nvSpPr>
          <p:cNvPr id="26" name="Text Placeholder 25"/>
          <p:cNvSpPr>
            <a:spLocks noGrp="1"/>
          </p:cNvSpPr>
          <p:nvPr>
            <p:ph type="body" sz="quarter" idx="25"/>
          </p:nvPr>
        </p:nvSpPr>
        <p:spPr>
          <a:xfrm>
            <a:off x="1905000" y="4014216"/>
            <a:ext cx="6510528" cy="786384"/>
          </a:xfrm>
        </p:spPr>
        <p:txBody>
          <a:bodyPr lIns="18288" tIns="0" rIns="0" bIns="0"/>
          <a:lstStyle>
            <a:lvl1pPr marL="9144" indent="0">
              <a:spcAft>
                <a:spcPts val="0"/>
              </a:spcAft>
              <a:buFontTx/>
              <a:buNone/>
              <a:defRPr sz="1400"/>
            </a:lvl1pPr>
          </a:lstStyle>
          <a:p>
            <a:pPr lvl="0"/>
            <a:r>
              <a:rPr lang="en-US" dirty="0"/>
              <a:t>Click to edit Master text styles</a:t>
            </a:r>
          </a:p>
          <a:p>
            <a:pPr lvl="0"/>
            <a:endParaRPr lang="en-US" dirty="0"/>
          </a:p>
        </p:txBody>
      </p:sp>
      <p:sp>
        <p:nvSpPr>
          <p:cNvPr id="28" name="Text Placeholder 27"/>
          <p:cNvSpPr>
            <a:spLocks noGrp="1"/>
          </p:cNvSpPr>
          <p:nvPr>
            <p:ph type="body" sz="quarter" idx="26"/>
          </p:nvPr>
        </p:nvSpPr>
        <p:spPr>
          <a:xfrm>
            <a:off x="1905000" y="5010912"/>
            <a:ext cx="6510528" cy="182880"/>
          </a:xfrm>
        </p:spPr>
        <p:txBody>
          <a:bodyPr lIns="0" tIns="0" rIns="0" bIns="45720" anchor="ctr"/>
          <a:lstStyle>
            <a:lvl1pPr marL="9144" indent="0">
              <a:spcAft>
                <a:spcPts val="0"/>
              </a:spcAft>
              <a:buFontTx/>
              <a:buNone/>
              <a:defRPr sz="1600" b="1">
                <a:solidFill>
                  <a:srgbClr val="0C2074"/>
                </a:solidFill>
              </a:defRPr>
            </a:lvl1pPr>
          </a:lstStyle>
          <a:p>
            <a:pPr lvl="0"/>
            <a:r>
              <a:rPr lang="en-US" dirty="0"/>
              <a:t>Click to edit Master text styles</a:t>
            </a:r>
          </a:p>
        </p:txBody>
      </p:sp>
      <p:sp>
        <p:nvSpPr>
          <p:cNvPr id="30" name="Text Placeholder 29"/>
          <p:cNvSpPr>
            <a:spLocks noGrp="1"/>
          </p:cNvSpPr>
          <p:nvPr>
            <p:ph type="body" sz="quarter" idx="27"/>
          </p:nvPr>
        </p:nvSpPr>
        <p:spPr>
          <a:xfrm>
            <a:off x="1905000" y="5221224"/>
            <a:ext cx="6510528" cy="798576"/>
          </a:xfrm>
        </p:spPr>
        <p:txBody>
          <a:bodyPr lIns="18288" tIns="0" rIns="0" bIns="0"/>
          <a:lstStyle>
            <a:lvl1pPr marL="9144" indent="0">
              <a:spcAft>
                <a:spcPts val="0"/>
              </a:spcAft>
              <a:buFontTx/>
              <a:buNone/>
              <a:defRPr sz="1400"/>
            </a:lvl1pPr>
          </a:lstStyle>
          <a:p>
            <a:pPr lvl="0"/>
            <a:r>
              <a:rPr lang="en-US" dirty="0"/>
              <a:t>Click to edit Master text styles</a:t>
            </a:r>
          </a:p>
        </p:txBody>
      </p:sp>
      <p:sp>
        <p:nvSpPr>
          <p:cNvPr id="32" name="Text Placeholder 31"/>
          <p:cNvSpPr>
            <a:spLocks noGrp="1"/>
          </p:cNvSpPr>
          <p:nvPr>
            <p:ph type="body" sz="quarter" idx="28"/>
          </p:nvPr>
        </p:nvSpPr>
        <p:spPr>
          <a:xfrm>
            <a:off x="1901952" y="1426464"/>
            <a:ext cx="6510528" cy="182880"/>
          </a:xfrm>
        </p:spPr>
        <p:txBody>
          <a:bodyPr lIns="0" tIns="0" rIns="0" bIns="45720" anchor="ctr"/>
          <a:lstStyle>
            <a:lvl1pPr marL="9144" indent="0">
              <a:spcAft>
                <a:spcPts val="0"/>
              </a:spcAft>
              <a:buFontTx/>
              <a:buNone/>
              <a:defRPr sz="1600" b="1">
                <a:solidFill>
                  <a:srgbClr val="0C2074"/>
                </a:solidFill>
              </a:defRPr>
            </a:lvl1pPr>
            <a:lvl5pPr marL="1472184" indent="0">
              <a:buNone/>
              <a:defRPr/>
            </a:lvl5pPr>
          </a:lstStyle>
          <a:p>
            <a:pPr lvl="0"/>
            <a:r>
              <a:rPr lang="en-US" dirty="0"/>
              <a:t>Click to edit Master text styles</a:t>
            </a:r>
          </a:p>
        </p:txBody>
      </p:sp>
      <p:sp>
        <p:nvSpPr>
          <p:cNvPr id="34" name="Text Placeholder 33"/>
          <p:cNvSpPr>
            <a:spLocks noGrp="1"/>
          </p:cNvSpPr>
          <p:nvPr>
            <p:ph type="body" sz="quarter" idx="29"/>
          </p:nvPr>
        </p:nvSpPr>
        <p:spPr>
          <a:xfrm>
            <a:off x="1901952" y="1627632"/>
            <a:ext cx="6510528" cy="810768"/>
          </a:xfrm>
        </p:spPr>
        <p:txBody>
          <a:bodyPr lIns="18288" tIns="0" rIns="0" bIns="0"/>
          <a:lstStyle>
            <a:lvl1pPr marL="9144" indent="0">
              <a:spcAft>
                <a:spcPts val="100"/>
              </a:spcAft>
              <a:buFontTx/>
              <a:buNone/>
              <a:defRPr sz="1400"/>
            </a:lvl1pPr>
          </a:lstStyle>
          <a:p>
            <a:pPr lvl="0"/>
            <a:r>
              <a:rPr lang="en-US" dirty="0"/>
              <a:t>Click to edit Master text styles</a:t>
            </a:r>
          </a:p>
        </p:txBody>
      </p:sp>
    </p:spTree>
    <p:extLst>
      <p:ext uri="{BB962C8B-B14F-4D97-AF65-F5344CB8AC3E}">
        <p14:creationId xmlns:p14="http://schemas.microsoft.com/office/powerpoint/2010/main" val="197740294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pecialty title/graphic/2 sub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Content Placeholder 3"/>
          <p:cNvSpPr>
            <a:spLocks noGrp="1"/>
          </p:cNvSpPr>
          <p:nvPr>
            <p:ph sz="half" idx="2"/>
          </p:nvPr>
        </p:nvSpPr>
        <p:spPr>
          <a:xfrm>
            <a:off x="457200" y="3429001"/>
            <a:ext cx="4040188" cy="2514599"/>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5"/>
          <p:cNvSpPr>
            <a:spLocks noGrp="1"/>
          </p:cNvSpPr>
          <p:nvPr>
            <p:ph sz="quarter" idx="4"/>
          </p:nvPr>
        </p:nvSpPr>
        <p:spPr>
          <a:xfrm>
            <a:off x="4645025" y="3429001"/>
            <a:ext cx="4041775" cy="2514599"/>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3"/>
          <p:cNvSpPr>
            <a:spLocks noGrp="1"/>
          </p:cNvSpPr>
          <p:nvPr>
            <p:ph sz="half" idx="10"/>
          </p:nvPr>
        </p:nvSpPr>
        <p:spPr>
          <a:xfrm>
            <a:off x="457200" y="1282149"/>
            <a:ext cx="8229600" cy="151351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idx="1"/>
          </p:nvPr>
        </p:nvSpPr>
        <p:spPr>
          <a:xfrm>
            <a:off x="457200" y="2792715"/>
            <a:ext cx="4040188"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4"/>
          <p:cNvSpPr>
            <a:spLocks noGrp="1"/>
          </p:cNvSpPr>
          <p:nvPr>
            <p:ph type="body" sz="quarter" idx="3"/>
          </p:nvPr>
        </p:nvSpPr>
        <p:spPr>
          <a:xfrm>
            <a:off x="4645025" y="2792715"/>
            <a:ext cx="4041775"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15132554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pecialty no title/graphic/2 sub titles/2 column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457200" y="3429001"/>
            <a:ext cx="4040188" cy="2514599"/>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5"/>
          <p:cNvSpPr>
            <a:spLocks noGrp="1"/>
          </p:cNvSpPr>
          <p:nvPr>
            <p:ph sz="quarter" idx="4"/>
          </p:nvPr>
        </p:nvSpPr>
        <p:spPr>
          <a:xfrm>
            <a:off x="4645025" y="3429001"/>
            <a:ext cx="4041775" cy="2514599"/>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3"/>
          <p:cNvSpPr>
            <a:spLocks noGrp="1"/>
          </p:cNvSpPr>
          <p:nvPr>
            <p:ph sz="half" idx="10"/>
          </p:nvPr>
        </p:nvSpPr>
        <p:spPr>
          <a:xfrm>
            <a:off x="457200" y="1282149"/>
            <a:ext cx="8229600" cy="151351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p:cNvSpPr>
            <a:spLocks noGrp="1"/>
          </p:cNvSpPr>
          <p:nvPr>
            <p:ph type="body" idx="1"/>
          </p:nvPr>
        </p:nvSpPr>
        <p:spPr>
          <a:xfrm>
            <a:off x="457200" y="2792715"/>
            <a:ext cx="4040188"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4"/>
          <p:cNvSpPr>
            <a:spLocks noGrp="1"/>
          </p:cNvSpPr>
          <p:nvPr>
            <p:ph type="body" sz="quarter" idx="3"/>
          </p:nvPr>
        </p:nvSpPr>
        <p:spPr>
          <a:xfrm>
            <a:off x="4645025" y="2792715"/>
            <a:ext cx="4041775"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2161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w/photo">
    <p:spTree>
      <p:nvGrpSpPr>
        <p:cNvPr id="1" name=""/>
        <p:cNvGrpSpPr/>
        <p:nvPr/>
      </p:nvGrpSpPr>
      <p:grpSpPr>
        <a:xfrm>
          <a:off x="0" y="0"/>
          <a:ext cx="0" cy="0"/>
          <a:chOff x="0" y="0"/>
          <a:chExt cx="0" cy="0"/>
        </a:xfrm>
      </p:grpSpPr>
      <p:sp>
        <p:nvSpPr>
          <p:cNvPr id="14" name="Right Arrow Callout 12"/>
          <p:cNvSpPr/>
          <p:nvPr userDrawn="1"/>
        </p:nvSpPr>
        <p:spPr>
          <a:xfrm rot="16200000" flipH="1">
            <a:off x="1726578" y="-1770188"/>
            <a:ext cx="5178399" cy="8703942"/>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 name="connsiteX0" fmla="*/ 0 w 580837"/>
              <a:gd name="connsiteY0" fmla="*/ 20409397 h 20969478"/>
              <a:gd name="connsiteX1" fmla="*/ 487339 w 580837"/>
              <a:gd name="connsiteY1" fmla="*/ 20408740 h 20969478"/>
              <a:gd name="connsiteX2" fmla="*/ 580837 w 580837"/>
              <a:gd name="connsiteY2" fmla="*/ 20687550 h 20969478"/>
              <a:gd name="connsiteX3" fmla="*/ 489162 w 580837"/>
              <a:gd name="connsiteY3" fmla="*/ 20967346 h 20969478"/>
              <a:gd name="connsiteX4" fmla="*/ 175498 w 580837"/>
              <a:gd name="connsiteY4" fmla="*/ 20969478 h 20969478"/>
              <a:gd name="connsiteX5" fmla="*/ 174946 w 580837"/>
              <a:gd name="connsiteY5" fmla="*/ 20299707 h 20969478"/>
              <a:gd name="connsiteX6" fmla="*/ 174504 w 580837"/>
              <a:gd name="connsiteY6" fmla="*/ 0 h 20969478"/>
              <a:gd name="connsiteX0" fmla="*/ 0 w 884170"/>
              <a:gd name="connsiteY0" fmla="*/ 20409397 h 20969478"/>
              <a:gd name="connsiteX1" fmla="*/ 790672 w 884170"/>
              <a:gd name="connsiteY1" fmla="*/ 20408740 h 20969478"/>
              <a:gd name="connsiteX2" fmla="*/ 884170 w 884170"/>
              <a:gd name="connsiteY2" fmla="*/ 20687550 h 20969478"/>
              <a:gd name="connsiteX3" fmla="*/ 792495 w 884170"/>
              <a:gd name="connsiteY3" fmla="*/ 20967346 h 20969478"/>
              <a:gd name="connsiteX4" fmla="*/ 478831 w 884170"/>
              <a:gd name="connsiteY4" fmla="*/ 20969478 h 20969478"/>
              <a:gd name="connsiteX5" fmla="*/ 478279 w 884170"/>
              <a:gd name="connsiteY5" fmla="*/ 20299707 h 20969478"/>
              <a:gd name="connsiteX6" fmla="*/ 477837 w 884170"/>
              <a:gd name="connsiteY6" fmla="*/ 0 h 20969478"/>
              <a:gd name="connsiteX0" fmla="*/ 0 w 884170"/>
              <a:gd name="connsiteY0" fmla="*/ 16890324 h 17450405"/>
              <a:gd name="connsiteX1" fmla="*/ 790672 w 884170"/>
              <a:gd name="connsiteY1" fmla="*/ 16889667 h 17450405"/>
              <a:gd name="connsiteX2" fmla="*/ 884170 w 884170"/>
              <a:gd name="connsiteY2" fmla="*/ 17168477 h 17450405"/>
              <a:gd name="connsiteX3" fmla="*/ 792495 w 884170"/>
              <a:gd name="connsiteY3" fmla="*/ 17448273 h 17450405"/>
              <a:gd name="connsiteX4" fmla="*/ 478831 w 884170"/>
              <a:gd name="connsiteY4" fmla="*/ 17450405 h 17450405"/>
              <a:gd name="connsiteX5" fmla="*/ 478279 w 884170"/>
              <a:gd name="connsiteY5" fmla="*/ 16780634 h 17450405"/>
              <a:gd name="connsiteX6" fmla="*/ 473595 w 884170"/>
              <a:gd name="connsiteY6" fmla="*/ 0 h 17450405"/>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7483778 h 8043859"/>
              <a:gd name="connsiteX1" fmla="*/ 790672 w 884170"/>
              <a:gd name="connsiteY1" fmla="*/ 7483121 h 8043859"/>
              <a:gd name="connsiteX2" fmla="*/ 884170 w 884170"/>
              <a:gd name="connsiteY2" fmla="*/ 7761931 h 8043859"/>
              <a:gd name="connsiteX3" fmla="*/ 792495 w 884170"/>
              <a:gd name="connsiteY3" fmla="*/ 8041727 h 8043859"/>
              <a:gd name="connsiteX4" fmla="*/ 478831 w 884170"/>
              <a:gd name="connsiteY4" fmla="*/ 8043859 h 8043859"/>
              <a:gd name="connsiteX5" fmla="*/ 478279 w 884170"/>
              <a:gd name="connsiteY5" fmla="*/ 7374088 h 8043859"/>
              <a:gd name="connsiteX6" fmla="*/ 528747 w 884170"/>
              <a:gd name="connsiteY6" fmla="*/ 0 h 8043859"/>
              <a:gd name="connsiteX0" fmla="*/ 0 w 884170"/>
              <a:gd name="connsiteY0" fmla="*/ 4209115 h 4769196"/>
              <a:gd name="connsiteX1" fmla="*/ 790672 w 884170"/>
              <a:gd name="connsiteY1" fmla="*/ 4208458 h 4769196"/>
              <a:gd name="connsiteX2" fmla="*/ 884170 w 884170"/>
              <a:gd name="connsiteY2" fmla="*/ 4487268 h 4769196"/>
              <a:gd name="connsiteX3" fmla="*/ 792495 w 884170"/>
              <a:gd name="connsiteY3" fmla="*/ 4767064 h 4769196"/>
              <a:gd name="connsiteX4" fmla="*/ 478831 w 884170"/>
              <a:gd name="connsiteY4" fmla="*/ 4769196 h 4769196"/>
              <a:gd name="connsiteX5" fmla="*/ 478279 w 884170"/>
              <a:gd name="connsiteY5" fmla="*/ 4099425 h 4769196"/>
              <a:gd name="connsiteX6" fmla="*/ 592384 w 884170"/>
              <a:gd name="connsiteY6" fmla="*/ 0 h 4769196"/>
              <a:gd name="connsiteX0" fmla="*/ 0 w 884170"/>
              <a:gd name="connsiteY0" fmla="*/ 707344 h 1272545"/>
              <a:gd name="connsiteX1" fmla="*/ 790672 w 884170"/>
              <a:gd name="connsiteY1" fmla="*/ 706687 h 1272545"/>
              <a:gd name="connsiteX2" fmla="*/ 884170 w 884170"/>
              <a:gd name="connsiteY2" fmla="*/ 985497 h 1272545"/>
              <a:gd name="connsiteX3" fmla="*/ 792495 w 884170"/>
              <a:gd name="connsiteY3" fmla="*/ 1265293 h 1272545"/>
              <a:gd name="connsiteX4" fmla="*/ 478831 w 884170"/>
              <a:gd name="connsiteY4" fmla="*/ 1267425 h 1272545"/>
              <a:gd name="connsiteX5" fmla="*/ 478279 w 884170"/>
              <a:gd name="connsiteY5" fmla="*/ 597654 h 1272545"/>
              <a:gd name="connsiteX6" fmla="*/ 634808 w 884170"/>
              <a:gd name="connsiteY6" fmla="*/ 0 h 127254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60765 h 720846"/>
              <a:gd name="connsiteX1" fmla="*/ 790672 w 884170"/>
              <a:gd name="connsiteY1" fmla="*/ 160108 h 720846"/>
              <a:gd name="connsiteX2" fmla="*/ 884170 w 884170"/>
              <a:gd name="connsiteY2" fmla="*/ 438918 h 720846"/>
              <a:gd name="connsiteX3" fmla="*/ 792495 w 884170"/>
              <a:gd name="connsiteY3" fmla="*/ 718714 h 720846"/>
              <a:gd name="connsiteX4" fmla="*/ 478831 w 884170"/>
              <a:gd name="connsiteY4" fmla="*/ 720846 h 720846"/>
              <a:gd name="connsiteX5" fmla="*/ 478279 w 884170"/>
              <a:gd name="connsiteY5" fmla="*/ 51075 h 720846"/>
              <a:gd name="connsiteX6" fmla="*/ 475150 w 884170"/>
              <a:gd name="connsiteY6" fmla="*/ 46063 h 720846"/>
              <a:gd name="connsiteX0" fmla="*/ 0 w 1635452"/>
              <a:gd name="connsiteY0" fmla="*/ 158524 h 718605"/>
              <a:gd name="connsiteX1" fmla="*/ 790672 w 1635452"/>
              <a:gd name="connsiteY1" fmla="*/ 157867 h 718605"/>
              <a:gd name="connsiteX2" fmla="*/ 884170 w 1635452"/>
              <a:gd name="connsiteY2" fmla="*/ 436677 h 718605"/>
              <a:gd name="connsiteX3" fmla="*/ 792495 w 1635452"/>
              <a:gd name="connsiteY3" fmla="*/ 716473 h 718605"/>
              <a:gd name="connsiteX4" fmla="*/ 478831 w 1635452"/>
              <a:gd name="connsiteY4" fmla="*/ 718605 h 718605"/>
              <a:gd name="connsiteX5" fmla="*/ 478279 w 1635452"/>
              <a:gd name="connsiteY5" fmla="*/ 48834 h 718605"/>
              <a:gd name="connsiteX6" fmla="*/ 1635452 w 1635452"/>
              <a:gd name="connsiteY6" fmla="*/ 52474 h 71860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58881 h 716830"/>
              <a:gd name="connsiteX1" fmla="*/ 790672 w 884170"/>
              <a:gd name="connsiteY1" fmla="*/ 158224 h 716830"/>
              <a:gd name="connsiteX2" fmla="*/ 884170 w 884170"/>
              <a:gd name="connsiteY2" fmla="*/ 437034 h 716830"/>
              <a:gd name="connsiteX3" fmla="*/ 792495 w 884170"/>
              <a:gd name="connsiteY3" fmla="*/ 716830 h 716830"/>
              <a:gd name="connsiteX4" fmla="*/ 478831 w 884170"/>
              <a:gd name="connsiteY4" fmla="*/ 716799 h 716830"/>
              <a:gd name="connsiteX5" fmla="*/ 478279 w 884170"/>
              <a:gd name="connsiteY5" fmla="*/ 49191 h 716830"/>
              <a:gd name="connsiteX6" fmla="*/ 474915 w 884170"/>
              <a:gd name="connsiteY6" fmla="*/ 50104 h 716830"/>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37339"/>
              <a:gd name="connsiteY0" fmla="*/ 301277 h 859226"/>
              <a:gd name="connsiteX1" fmla="*/ 790672 w 1637339"/>
              <a:gd name="connsiteY1" fmla="*/ 300620 h 859226"/>
              <a:gd name="connsiteX2" fmla="*/ 884170 w 1637339"/>
              <a:gd name="connsiteY2" fmla="*/ 579430 h 859226"/>
              <a:gd name="connsiteX3" fmla="*/ 792495 w 1637339"/>
              <a:gd name="connsiteY3" fmla="*/ 859226 h 859226"/>
              <a:gd name="connsiteX4" fmla="*/ 478831 w 1637339"/>
              <a:gd name="connsiteY4" fmla="*/ 859195 h 859226"/>
              <a:gd name="connsiteX5" fmla="*/ 478279 w 1637339"/>
              <a:gd name="connsiteY5" fmla="*/ 191587 h 859226"/>
              <a:gd name="connsiteX6" fmla="*/ 1637339 w 1637339"/>
              <a:gd name="connsiteY6" fmla="*/ 0 h 859226"/>
              <a:gd name="connsiteX0" fmla="*/ 0 w 1721986"/>
              <a:gd name="connsiteY0" fmla="*/ 316105 h 874054"/>
              <a:gd name="connsiteX1" fmla="*/ 790672 w 1721986"/>
              <a:gd name="connsiteY1" fmla="*/ 315448 h 874054"/>
              <a:gd name="connsiteX2" fmla="*/ 884170 w 1721986"/>
              <a:gd name="connsiteY2" fmla="*/ 594258 h 874054"/>
              <a:gd name="connsiteX3" fmla="*/ 792495 w 1721986"/>
              <a:gd name="connsiteY3" fmla="*/ 874054 h 874054"/>
              <a:gd name="connsiteX4" fmla="*/ 478831 w 1721986"/>
              <a:gd name="connsiteY4" fmla="*/ 874023 h 874054"/>
              <a:gd name="connsiteX5" fmla="*/ 478279 w 1721986"/>
              <a:gd name="connsiteY5" fmla="*/ 206415 h 874054"/>
              <a:gd name="connsiteX6" fmla="*/ 1637339 w 1721986"/>
              <a:gd name="connsiteY6" fmla="*/ 14828 h 874054"/>
              <a:gd name="connsiteX7" fmla="*/ 1633095 w 1721986"/>
              <a:gd name="connsiteY7" fmla="*/ 12665 h 874054"/>
              <a:gd name="connsiteX0" fmla="*/ 0 w 1723632"/>
              <a:gd name="connsiteY0" fmla="*/ 774957 h 1332906"/>
              <a:gd name="connsiteX1" fmla="*/ 790672 w 1723632"/>
              <a:gd name="connsiteY1" fmla="*/ 774300 h 1332906"/>
              <a:gd name="connsiteX2" fmla="*/ 884170 w 1723632"/>
              <a:gd name="connsiteY2" fmla="*/ 1053110 h 1332906"/>
              <a:gd name="connsiteX3" fmla="*/ 792495 w 1723632"/>
              <a:gd name="connsiteY3" fmla="*/ 1332906 h 1332906"/>
              <a:gd name="connsiteX4" fmla="*/ 478831 w 1723632"/>
              <a:gd name="connsiteY4" fmla="*/ 1332875 h 1332906"/>
              <a:gd name="connsiteX5" fmla="*/ 478279 w 1723632"/>
              <a:gd name="connsiteY5" fmla="*/ 665267 h 1332906"/>
              <a:gd name="connsiteX6" fmla="*/ 1637339 w 1723632"/>
              <a:gd name="connsiteY6" fmla="*/ 473680 h 1332906"/>
              <a:gd name="connsiteX7" fmla="*/ 1639459 w 1723632"/>
              <a:gd name="connsiteY7" fmla="*/ 0 h 1332906"/>
              <a:gd name="connsiteX0" fmla="*/ 0 w 1637339"/>
              <a:gd name="connsiteY0" fmla="*/ 301278 h 859227"/>
              <a:gd name="connsiteX1" fmla="*/ 790672 w 1637339"/>
              <a:gd name="connsiteY1" fmla="*/ 300621 h 859227"/>
              <a:gd name="connsiteX2" fmla="*/ 884170 w 1637339"/>
              <a:gd name="connsiteY2" fmla="*/ 579431 h 859227"/>
              <a:gd name="connsiteX3" fmla="*/ 792495 w 1637339"/>
              <a:gd name="connsiteY3" fmla="*/ 859227 h 859227"/>
              <a:gd name="connsiteX4" fmla="*/ 478831 w 1637339"/>
              <a:gd name="connsiteY4" fmla="*/ 859196 h 859227"/>
              <a:gd name="connsiteX5" fmla="*/ 478279 w 1637339"/>
              <a:gd name="connsiteY5" fmla="*/ 191588 h 859227"/>
              <a:gd name="connsiteX6" fmla="*/ 1637339 w 1637339"/>
              <a:gd name="connsiteY6" fmla="*/ 1 h 859227"/>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96897"/>
              <a:gd name="connsiteY0" fmla="*/ 107527 h 667639"/>
              <a:gd name="connsiteX1" fmla="*/ 803399 w 896897"/>
              <a:gd name="connsiteY1" fmla="*/ 109033 h 667639"/>
              <a:gd name="connsiteX2" fmla="*/ 896897 w 896897"/>
              <a:gd name="connsiteY2" fmla="*/ 387843 h 667639"/>
              <a:gd name="connsiteX3" fmla="*/ 805222 w 896897"/>
              <a:gd name="connsiteY3" fmla="*/ 667639 h 667639"/>
              <a:gd name="connsiteX4" fmla="*/ 491558 w 896897"/>
              <a:gd name="connsiteY4" fmla="*/ 667608 h 667639"/>
              <a:gd name="connsiteX5" fmla="*/ 491006 w 896897"/>
              <a:gd name="connsiteY5" fmla="*/ 0 h 667639"/>
              <a:gd name="connsiteX0" fmla="*/ 0 w 3302162"/>
              <a:gd name="connsiteY0" fmla="*/ 95140 h 667639"/>
              <a:gd name="connsiteX1" fmla="*/ 3208664 w 3302162"/>
              <a:gd name="connsiteY1" fmla="*/ 109033 h 667639"/>
              <a:gd name="connsiteX2" fmla="*/ 3302162 w 3302162"/>
              <a:gd name="connsiteY2" fmla="*/ 387843 h 667639"/>
              <a:gd name="connsiteX3" fmla="*/ 3210487 w 3302162"/>
              <a:gd name="connsiteY3" fmla="*/ 667639 h 667639"/>
              <a:gd name="connsiteX4" fmla="*/ 2896823 w 3302162"/>
              <a:gd name="connsiteY4" fmla="*/ 667608 h 667639"/>
              <a:gd name="connsiteX5" fmla="*/ 2896271 w 3302162"/>
              <a:gd name="connsiteY5" fmla="*/ 0 h 667639"/>
              <a:gd name="connsiteX0" fmla="*/ 0 w 3302162"/>
              <a:gd name="connsiteY0" fmla="*/ 5086973 h 5659472"/>
              <a:gd name="connsiteX1" fmla="*/ 3208664 w 3302162"/>
              <a:gd name="connsiteY1" fmla="*/ 5100866 h 5659472"/>
              <a:gd name="connsiteX2" fmla="*/ 3302162 w 3302162"/>
              <a:gd name="connsiteY2" fmla="*/ 5379676 h 5659472"/>
              <a:gd name="connsiteX3" fmla="*/ 3210487 w 3302162"/>
              <a:gd name="connsiteY3" fmla="*/ 5659472 h 5659472"/>
              <a:gd name="connsiteX4" fmla="*/ 2896823 w 3302162"/>
              <a:gd name="connsiteY4" fmla="*/ 5659441 h 5659472"/>
              <a:gd name="connsiteX5" fmla="*/ 2890197 w 3302162"/>
              <a:gd name="connsiteY5" fmla="*/ 0 h 5659472"/>
              <a:gd name="connsiteX0" fmla="*/ 0 w 3302162"/>
              <a:gd name="connsiteY0" fmla="*/ 5086973 h 5659472"/>
              <a:gd name="connsiteX1" fmla="*/ 3208664 w 3302162"/>
              <a:gd name="connsiteY1" fmla="*/ 5100866 h 5659472"/>
              <a:gd name="connsiteX2" fmla="*/ 3302162 w 3302162"/>
              <a:gd name="connsiteY2" fmla="*/ 5379676 h 5659472"/>
              <a:gd name="connsiteX3" fmla="*/ 3210487 w 3302162"/>
              <a:gd name="connsiteY3" fmla="*/ 5659472 h 5659472"/>
              <a:gd name="connsiteX4" fmla="*/ 2896823 w 3302162"/>
              <a:gd name="connsiteY4" fmla="*/ 5659441 h 5659472"/>
              <a:gd name="connsiteX5" fmla="*/ 2890197 w 3302162"/>
              <a:gd name="connsiteY5" fmla="*/ 0 h 5659472"/>
              <a:gd name="connsiteX0" fmla="*/ 0 w 3302162"/>
              <a:gd name="connsiteY0" fmla="*/ 5086973 h 5659472"/>
              <a:gd name="connsiteX1" fmla="*/ 3208664 w 3302162"/>
              <a:gd name="connsiteY1" fmla="*/ 5100866 h 5659472"/>
              <a:gd name="connsiteX2" fmla="*/ 3302162 w 3302162"/>
              <a:gd name="connsiteY2" fmla="*/ 5379676 h 5659472"/>
              <a:gd name="connsiteX3" fmla="*/ 3210487 w 3302162"/>
              <a:gd name="connsiteY3" fmla="*/ 5659472 h 5659472"/>
              <a:gd name="connsiteX4" fmla="*/ 2896823 w 3302162"/>
              <a:gd name="connsiteY4" fmla="*/ 5659441 h 5659472"/>
              <a:gd name="connsiteX5" fmla="*/ 2902345 w 3302162"/>
              <a:gd name="connsiteY5" fmla="*/ 0 h 5659472"/>
              <a:gd name="connsiteX0" fmla="*/ 0 w 3302162"/>
              <a:gd name="connsiteY0" fmla="*/ 5105553 h 5678052"/>
              <a:gd name="connsiteX1" fmla="*/ 3208664 w 3302162"/>
              <a:gd name="connsiteY1" fmla="*/ 5119446 h 5678052"/>
              <a:gd name="connsiteX2" fmla="*/ 3302162 w 3302162"/>
              <a:gd name="connsiteY2" fmla="*/ 5398256 h 5678052"/>
              <a:gd name="connsiteX3" fmla="*/ 3210487 w 3302162"/>
              <a:gd name="connsiteY3" fmla="*/ 5678052 h 5678052"/>
              <a:gd name="connsiteX4" fmla="*/ 2896823 w 3302162"/>
              <a:gd name="connsiteY4" fmla="*/ 5678021 h 5678052"/>
              <a:gd name="connsiteX5" fmla="*/ 2914493 w 3302162"/>
              <a:gd name="connsiteY5" fmla="*/ 0 h 5678052"/>
              <a:gd name="connsiteX0" fmla="*/ 0 w 3302162"/>
              <a:gd name="connsiteY0" fmla="*/ 5086975 h 5659474"/>
              <a:gd name="connsiteX1" fmla="*/ 3208664 w 3302162"/>
              <a:gd name="connsiteY1" fmla="*/ 5100868 h 5659474"/>
              <a:gd name="connsiteX2" fmla="*/ 3302162 w 3302162"/>
              <a:gd name="connsiteY2" fmla="*/ 5379678 h 5659474"/>
              <a:gd name="connsiteX3" fmla="*/ 3210487 w 3302162"/>
              <a:gd name="connsiteY3" fmla="*/ 5659474 h 5659474"/>
              <a:gd name="connsiteX4" fmla="*/ 2896823 w 3302162"/>
              <a:gd name="connsiteY4" fmla="*/ 5659443 h 5659474"/>
              <a:gd name="connsiteX5" fmla="*/ 2896272 w 3302162"/>
              <a:gd name="connsiteY5" fmla="*/ 0 h 565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2162" h="5659474">
                <a:moveTo>
                  <a:pt x="0" y="5086975"/>
                </a:moveTo>
                <a:lnTo>
                  <a:pt x="3208664" y="5100868"/>
                </a:lnTo>
                <a:lnTo>
                  <a:pt x="3302162" y="5379678"/>
                </a:lnTo>
                <a:lnTo>
                  <a:pt x="3210487" y="5659474"/>
                </a:lnTo>
                <a:lnTo>
                  <a:pt x="2896823" y="5659443"/>
                </a:lnTo>
                <a:cubicBezTo>
                  <a:pt x="2894614" y="3772963"/>
                  <a:pt x="2904555" y="9898"/>
                  <a:pt x="2896272" y="0"/>
                </a:cubicBezTo>
              </a:path>
            </a:pathLst>
          </a:custGeom>
          <a:noFill/>
          <a:ln w="63500">
            <a:solidFill>
              <a:srgbClr val="0C207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sp>
        <p:nvSpPr>
          <p:cNvPr id="9" name="Title 1"/>
          <p:cNvSpPr>
            <a:spLocks noGrp="1"/>
          </p:cNvSpPr>
          <p:nvPr userDrawn="1">
            <p:ph type="title" hasCustomPrompt="1"/>
          </p:nvPr>
        </p:nvSpPr>
        <p:spPr>
          <a:xfrm>
            <a:off x="457200" y="4604658"/>
            <a:ext cx="7315200" cy="957942"/>
          </a:xfrm>
        </p:spPr>
        <p:txBody>
          <a:bodyPr anchor="b" anchorCtr="0">
            <a:noAutofit/>
          </a:bodyPr>
          <a:lstStyle>
            <a:lvl1pPr algn="l">
              <a:defRPr sz="3200" b="1" cap="none" baseline="0"/>
            </a:lvl1pPr>
          </a:lstStyle>
          <a:p>
            <a:r>
              <a:rPr lang="en-US" dirty="0"/>
              <a:t>Click to edit master title style</a:t>
            </a:r>
          </a:p>
        </p:txBody>
      </p:sp>
      <p:sp>
        <p:nvSpPr>
          <p:cNvPr id="10" name="Text Placeholder 2"/>
          <p:cNvSpPr>
            <a:spLocks noGrp="1"/>
          </p:cNvSpPr>
          <p:nvPr userDrawn="1">
            <p:ph type="body" idx="1"/>
          </p:nvPr>
        </p:nvSpPr>
        <p:spPr>
          <a:xfrm>
            <a:off x="457200" y="5640389"/>
            <a:ext cx="7315200" cy="674686"/>
          </a:xfrm>
        </p:spPr>
        <p:txBody>
          <a:bodyPr anchor="t" anchorCtr="0"/>
          <a:lstStyle>
            <a:lvl1pPr marL="0" indent="0">
              <a:buNone/>
              <a:defRPr sz="20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8" name="Picture Placeholder 4"/>
          <p:cNvSpPr>
            <a:spLocks noGrp="1"/>
          </p:cNvSpPr>
          <p:nvPr userDrawn="1">
            <p:ph type="pic" sz="quarter" idx="10"/>
          </p:nvPr>
        </p:nvSpPr>
        <p:spPr>
          <a:xfrm>
            <a:off x="0" y="0"/>
            <a:ext cx="7772400" cy="4505325"/>
          </a:xfrm>
        </p:spPr>
        <p:txBody>
          <a:bodyPr lIns="274320" tIns="548640"/>
          <a:lstStyle>
            <a:lvl1pPr marL="9144" indent="0">
              <a:buFontTx/>
              <a:buNone/>
              <a:defRPr sz="2800"/>
            </a:lvl1pPr>
          </a:lstStyle>
          <a:p>
            <a:r>
              <a:rPr lang="en-US" dirty="0"/>
              <a:t>Click icon to add picture</a:t>
            </a:r>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457200" y="6386667"/>
            <a:ext cx="1143000" cy="285442"/>
          </a:xfrm>
          <a:prstGeom prst="rect">
            <a:avLst/>
          </a:prstGeom>
          <a:noFill/>
        </p:spPr>
      </p:pic>
    </p:spTree>
    <p:extLst>
      <p:ext uri="{BB962C8B-B14F-4D97-AF65-F5344CB8AC3E}">
        <p14:creationId xmlns:p14="http://schemas.microsoft.com/office/powerpoint/2010/main" val="13047585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pecialty title/full photo/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868362"/>
          </a:xfrm>
        </p:spPr>
        <p:txBody>
          <a:bodyPr/>
          <a:lstStyle>
            <a:lvl1pPr>
              <a:defRPr>
                <a:solidFill>
                  <a:schemeClr val="tx1"/>
                </a:solidFill>
              </a:defRPr>
            </a:lvl1pPr>
          </a:lstStyle>
          <a:p>
            <a:r>
              <a:rPr lang="en-US"/>
              <a:t>Click to edit Master title style</a:t>
            </a:r>
          </a:p>
        </p:txBody>
      </p:sp>
      <p:sp>
        <p:nvSpPr>
          <p:cNvPr id="5" name="Picture Placeholder 4"/>
          <p:cNvSpPr>
            <a:spLocks noGrp="1"/>
          </p:cNvSpPr>
          <p:nvPr>
            <p:ph type="pic" sz="quarter" idx="10"/>
          </p:nvPr>
        </p:nvSpPr>
        <p:spPr>
          <a:xfrm>
            <a:off x="457200" y="1385887"/>
            <a:ext cx="8229600" cy="4557713"/>
          </a:xfrm>
        </p:spPr>
        <p:txBody>
          <a:bodyPr/>
          <a:lstStyle>
            <a:lvl1pPr marL="9144" indent="0">
              <a:buFontTx/>
              <a:buNone/>
              <a:defRPr/>
            </a:lvl1pPr>
          </a:lstStyle>
          <a:p>
            <a:endParaRPr lang="en-US" dirty="0"/>
          </a:p>
        </p:txBody>
      </p:sp>
      <p:sp>
        <p:nvSpPr>
          <p:cNvPr id="8" name="Content Placeholder 7"/>
          <p:cNvSpPr>
            <a:spLocks noGrp="1"/>
          </p:cNvSpPr>
          <p:nvPr>
            <p:ph sz="quarter" idx="11"/>
          </p:nvPr>
        </p:nvSpPr>
        <p:spPr>
          <a:xfrm>
            <a:off x="5478905" y="1371600"/>
            <a:ext cx="3200400" cy="2286000"/>
          </a:xfrm>
          <a:blipFill dpi="0" rotWithShape="1">
            <a:blip r:embed="rId2">
              <a:extLst>
                <a:ext uri="{28A0092B-C50C-407E-A947-70E740481C1C}">
                  <a14:useLocalDpi xmlns:a14="http://schemas.microsoft.com/office/drawing/2010/main" val="0"/>
                </a:ext>
              </a:extLst>
            </a:blip>
            <a:srcRect/>
            <a:stretch>
              <a:fillRect/>
            </a:stretch>
          </a:blipFill>
        </p:spPr>
        <p:txBody>
          <a:bodyPr/>
          <a:lstStyle>
            <a:lvl1pPr marL="9144" indent="0" algn="ctr">
              <a:buFontTx/>
              <a:buNone/>
              <a:defRPr/>
            </a:lvl1pPr>
            <a:lvl2pPr marL="320040" indent="0" algn="ctr">
              <a:buFontTx/>
              <a:buNone/>
              <a:defRPr/>
            </a:lvl2pPr>
            <a:lvl3pPr marL="740664" indent="0" algn="ctr">
              <a:buFontTx/>
              <a:buNone/>
              <a:defRPr/>
            </a:lvl3pPr>
            <a:lvl4pPr marL="1106424" indent="0" algn="ctr">
              <a:buFontTx/>
              <a:buNone/>
              <a:defRPr/>
            </a:lvl4pPr>
            <a:lvl5pPr marL="1472184" indent="0" algn="ctr">
              <a:buFontTx/>
              <a:buNone/>
              <a:defRPr/>
            </a:lvl5pPr>
          </a:lstStyle>
          <a:p>
            <a:pPr lvl="0"/>
            <a:r>
              <a:rPr lang="en-US" dirty="0"/>
              <a:t>Click to edit Master text styles</a:t>
            </a:r>
          </a:p>
        </p:txBody>
      </p:sp>
    </p:spTree>
    <p:extLst>
      <p:ext uri="{BB962C8B-B14F-4D97-AF65-F5344CB8AC3E}">
        <p14:creationId xmlns:p14="http://schemas.microsoft.com/office/powerpoint/2010/main" val="1768499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pecialty title/sub title/full photo/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868362"/>
          </a:xfrm>
        </p:spPr>
        <p:txBody>
          <a:bodyPr/>
          <a:lstStyle>
            <a:lvl1pPr>
              <a:defRPr>
                <a:solidFill>
                  <a:schemeClr val="tx1"/>
                </a:solidFill>
              </a:defRPr>
            </a:lvl1pPr>
          </a:lstStyle>
          <a:p>
            <a:r>
              <a:rPr lang="en-US"/>
              <a:t>Click to edit Master title style</a:t>
            </a:r>
          </a:p>
        </p:txBody>
      </p:sp>
      <p:sp>
        <p:nvSpPr>
          <p:cNvPr id="5" name="Picture Placeholder 4"/>
          <p:cNvSpPr>
            <a:spLocks noGrp="1"/>
          </p:cNvSpPr>
          <p:nvPr>
            <p:ph type="pic" sz="quarter" idx="10"/>
          </p:nvPr>
        </p:nvSpPr>
        <p:spPr>
          <a:xfrm>
            <a:off x="457200" y="1917699"/>
            <a:ext cx="8229600" cy="4025901"/>
          </a:xfrm>
        </p:spPr>
        <p:txBody>
          <a:bodyPr/>
          <a:lstStyle>
            <a:lvl1pPr marL="9144" indent="0">
              <a:buFontTx/>
              <a:buNone/>
              <a:defRPr/>
            </a:lvl1pPr>
          </a:lstStyle>
          <a:p>
            <a:endParaRPr lang="en-US" dirty="0"/>
          </a:p>
        </p:txBody>
      </p:sp>
      <p:sp>
        <p:nvSpPr>
          <p:cNvPr id="8" name="Content Placeholder 7"/>
          <p:cNvSpPr>
            <a:spLocks noGrp="1"/>
          </p:cNvSpPr>
          <p:nvPr>
            <p:ph sz="quarter" idx="11"/>
          </p:nvPr>
        </p:nvSpPr>
        <p:spPr>
          <a:xfrm>
            <a:off x="5478905" y="1919469"/>
            <a:ext cx="3200400" cy="2286000"/>
          </a:xfrm>
          <a:blipFill dpi="0" rotWithShape="1">
            <a:blip r:embed="rId2">
              <a:extLst>
                <a:ext uri="{28A0092B-C50C-407E-A947-70E740481C1C}">
                  <a14:useLocalDpi xmlns:a14="http://schemas.microsoft.com/office/drawing/2010/main" val="0"/>
                </a:ext>
              </a:extLst>
            </a:blip>
            <a:srcRect/>
            <a:stretch>
              <a:fillRect/>
            </a:stretch>
          </a:blipFill>
        </p:spPr>
        <p:txBody>
          <a:bodyPr/>
          <a:lstStyle>
            <a:lvl1pPr marL="9144" indent="0" algn="ctr">
              <a:buFontTx/>
              <a:buNone/>
              <a:defRPr/>
            </a:lvl1pPr>
            <a:lvl2pPr marL="320040" indent="0" algn="ctr">
              <a:buFontTx/>
              <a:buNone/>
              <a:defRPr/>
            </a:lvl2pPr>
            <a:lvl3pPr marL="740664" indent="0" algn="ctr">
              <a:buFontTx/>
              <a:buNone/>
              <a:defRPr/>
            </a:lvl3pPr>
            <a:lvl4pPr marL="1106424" indent="0" algn="ctr">
              <a:buFontTx/>
              <a:buNone/>
              <a:defRPr/>
            </a:lvl4pPr>
            <a:lvl5pPr marL="1472184" indent="0" algn="ctr">
              <a:buFontTx/>
              <a:buNone/>
              <a:defRPr/>
            </a:lvl5pPr>
          </a:lstStyle>
          <a:p>
            <a:pPr lvl="0"/>
            <a:r>
              <a:rPr lang="en-US" dirty="0"/>
              <a:t>Click to edit Master text styles</a:t>
            </a:r>
          </a:p>
        </p:txBody>
      </p:sp>
      <p:sp>
        <p:nvSpPr>
          <p:cNvPr id="6" name="Text Placeholder 2"/>
          <p:cNvSpPr>
            <a:spLocks noGrp="1"/>
          </p:cNvSpPr>
          <p:nvPr>
            <p:ph type="body" idx="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24865760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pecialty Title/L content, R/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4648200" y="1371600"/>
            <a:ext cx="4038600" cy="4572000"/>
          </a:xfrm>
        </p:spPr>
        <p:txBody>
          <a:bodyPr/>
          <a:lstStyle>
            <a:lvl1pPr marL="9144" indent="0">
              <a:buFontTx/>
              <a:buNone/>
              <a:defRPr/>
            </a:lvl1pPr>
          </a:lstStyle>
          <a:p>
            <a:endParaRPr lang="en-US" dirty="0"/>
          </a:p>
        </p:txBody>
      </p:sp>
      <p:sp>
        <p:nvSpPr>
          <p:cNvPr id="4" name="Content Placeholder 3"/>
          <p:cNvSpPr>
            <a:spLocks noGrp="1"/>
          </p:cNvSpPr>
          <p:nvPr>
            <p:ph sz="quarter" idx="11"/>
          </p:nvPr>
        </p:nvSpPr>
        <p:spPr>
          <a:xfrm>
            <a:off x="457200" y="1380744"/>
            <a:ext cx="4041648" cy="456285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587830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pecialty Title/R content, L/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5"/>
          <p:cNvSpPr>
            <a:spLocks noGrp="1"/>
          </p:cNvSpPr>
          <p:nvPr>
            <p:ph type="pic" sz="quarter" idx="10"/>
          </p:nvPr>
        </p:nvSpPr>
        <p:spPr>
          <a:xfrm>
            <a:off x="457200" y="1371600"/>
            <a:ext cx="4038600" cy="4572000"/>
          </a:xfrm>
        </p:spPr>
        <p:txBody>
          <a:bodyPr/>
          <a:lstStyle>
            <a:lvl1pPr marL="9144" indent="0">
              <a:buFontTx/>
              <a:buNone/>
              <a:defRPr/>
            </a:lvl1pPr>
          </a:lstStyle>
          <a:p>
            <a:endParaRPr lang="en-US" dirty="0"/>
          </a:p>
        </p:txBody>
      </p:sp>
    </p:spTree>
    <p:extLst>
      <p:ext uri="{BB962C8B-B14F-4D97-AF65-F5344CB8AC3E}">
        <p14:creationId xmlns:p14="http://schemas.microsoft.com/office/powerpoint/2010/main" val="115024560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Expanded titl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759838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Expanded title/sub titl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87551"/>
            <a:ext cx="8229600" cy="425604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2"/>
          <p:cNvSpPr>
            <a:spLocks noGrp="1"/>
          </p:cNvSpPr>
          <p:nvPr>
            <p:ph type="body" idx="10"/>
          </p:nvPr>
        </p:nvSpPr>
        <p:spPr>
          <a:xfrm>
            <a:off x="457200" y="1022196"/>
            <a:ext cx="8229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32461032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Expanded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024052"/>
            <a:ext cx="4038600" cy="4919547"/>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024052"/>
            <a:ext cx="4038600" cy="4919547"/>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3368707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Expanded title/sub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4338"/>
            <a:ext cx="4038600" cy="4259261"/>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38675" y="1684338"/>
            <a:ext cx="4038600" cy="4259261"/>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2"/>
          <p:cNvSpPr>
            <a:spLocks noGrp="1"/>
          </p:cNvSpPr>
          <p:nvPr>
            <p:ph type="body" idx="10"/>
          </p:nvPr>
        </p:nvSpPr>
        <p:spPr>
          <a:xfrm>
            <a:off x="457200" y="1022196"/>
            <a:ext cx="8229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41332231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Expanded title/4 sub titles/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4339"/>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38675" y="1684339"/>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2"/>
          <p:cNvSpPr>
            <a:spLocks noGrp="1"/>
          </p:cNvSpPr>
          <p:nvPr>
            <p:ph type="body" idx="10"/>
          </p:nvPr>
        </p:nvSpPr>
        <p:spPr>
          <a:xfrm>
            <a:off x="457200" y="1020762"/>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half" idx="11"/>
          </p:nvPr>
        </p:nvSpPr>
        <p:spPr>
          <a:xfrm>
            <a:off x="457200" y="4113213"/>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p:cNvSpPr>
            <a:spLocks noGrp="1"/>
          </p:cNvSpPr>
          <p:nvPr>
            <p:ph sz="half" idx="12"/>
          </p:nvPr>
        </p:nvSpPr>
        <p:spPr>
          <a:xfrm>
            <a:off x="4638675" y="4113213"/>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idx="13"/>
          </p:nvPr>
        </p:nvSpPr>
        <p:spPr>
          <a:xfrm>
            <a:off x="4638675" y="1020762"/>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2"/>
          <p:cNvSpPr>
            <a:spLocks noGrp="1"/>
          </p:cNvSpPr>
          <p:nvPr>
            <p:ph type="body" idx="14"/>
          </p:nvPr>
        </p:nvSpPr>
        <p:spPr>
          <a:xfrm>
            <a:off x="457200" y="3581400"/>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2"/>
          <p:cNvSpPr>
            <a:spLocks noGrp="1"/>
          </p:cNvSpPr>
          <p:nvPr>
            <p:ph type="body" idx="15"/>
          </p:nvPr>
        </p:nvSpPr>
        <p:spPr>
          <a:xfrm>
            <a:off x="4638675" y="3581400"/>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30448146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Expanded title/2 sub titles/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687550"/>
            <a:ext cx="4040188"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4645025" y="1687550"/>
            <a:ext cx="4041775"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idx="10"/>
          </p:nvPr>
        </p:nvSpPr>
        <p:spPr>
          <a:xfrm>
            <a:off x="457200" y="1022196"/>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2"/>
          <p:cNvSpPr>
            <a:spLocks noGrp="1"/>
          </p:cNvSpPr>
          <p:nvPr>
            <p:ph type="body" idx="11"/>
          </p:nvPr>
        </p:nvSpPr>
        <p:spPr>
          <a:xfrm>
            <a:off x="4640766" y="1022196"/>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12467435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sub title/conten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917700"/>
            <a:ext cx="8229600" cy="402589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2"/>
          <p:cNvSpPr>
            <a:spLocks noGrp="1"/>
          </p:cNvSpPr>
          <p:nvPr>
            <p:ph type="body" idx="10"/>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412127384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Expanded Title n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22204546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Expanded title/3 sub titles/3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687550"/>
            <a:ext cx="2666189"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3260459" y="1687550"/>
            <a:ext cx="2611437"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idx="10"/>
          </p:nvPr>
        </p:nvSpPr>
        <p:spPr>
          <a:xfrm>
            <a:off x="457200" y="1022196"/>
            <a:ext cx="2665141"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2"/>
          <p:cNvSpPr>
            <a:spLocks noGrp="1"/>
          </p:cNvSpPr>
          <p:nvPr>
            <p:ph type="body" idx="11"/>
          </p:nvPr>
        </p:nvSpPr>
        <p:spPr>
          <a:xfrm>
            <a:off x="3256156" y="1022196"/>
            <a:ext cx="2609385"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Content Placeholder 5"/>
          <p:cNvSpPr>
            <a:spLocks noGrp="1"/>
          </p:cNvSpPr>
          <p:nvPr>
            <p:ph sz="quarter" idx="12"/>
          </p:nvPr>
        </p:nvSpPr>
        <p:spPr>
          <a:xfrm>
            <a:off x="6003676" y="1687550"/>
            <a:ext cx="2667237"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p:cNvSpPr>
            <a:spLocks noGrp="1"/>
          </p:cNvSpPr>
          <p:nvPr>
            <p:ph type="body" idx="13"/>
          </p:nvPr>
        </p:nvSpPr>
        <p:spPr>
          <a:xfrm>
            <a:off x="5999356" y="1022196"/>
            <a:ext cx="2665141"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387244268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Expanded titl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836348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Expanded title/sub titl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87551"/>
            <a:ext cx="8229600" cy="425604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2"/>
          <p:cNvSpPr>
            <a:spLocks noGrp="1"/>
          </p:cNvSpPr>
          <p:nvPr>
            <p:ph type="body" idx="10"/>
          </p:nvPr>
        </p:nvSpPr>
        <p:spPr>
          <a:xfrm>
            <a:off x="457200" y="1022196"/>
            <a:ext cx="8229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339599611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Expanded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024052"/>
            <a:ext cx="4038600" cy="4919547"/>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024052"/>
            <a:ext cx="4038600" cy="4919547"/>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1297672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Expanded title/sub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4338"/>
            <a:ext cx="4038600" cy="4259261"/>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38675" y="1684338"/>
            <a:ext cx="4038600" cy="4259261"/>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2"/>
          <p:cNvSpPr>
            <a:spLocks noGrp="1"/>
          </p:cNvSpPr>
          <p:nvPr>
            <p:ph type="body" idx="10"/>
          </p:nvPr>
        </p:nvSpPr>
        <p:spPr>
          <a:xfrm>
            <a:off x="457200" y="1022196"/>
            <a:ext cx="8229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186785712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Expanded title/4 sub titles/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4339"/>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38675" y="1684339"/>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2"/>
          <p:cNvSpPr>
            <a:spLocks noGrp="1"/>
          </p:cNvSpPr>
          <p:nvPr>
            <p:ph type="body" idx="10"/>
          </p:nvPr>
        </p:nvSpPr>
        <p:spPr>
          <a:xfrm>
            <a:off x="457200" y="1020762"/>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half" idx="11"/>
          </p:nvPr>
        </p:nvSpPr>
        <p:spPr>
          <a:xfrm>
            <a:off x="457200" y="4113213"/>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p:cNvSpPr>
            <a:spLocks noGrp="1"/>
          </p:cNvSpPr>
          <p:nvPr>
            <p:ph sz="half" idx="12"/>
          </p:nvPr>
        </p:nvSpPr>
        <p:spPr>
          <a:xfrm>
            <a:off x="4638675" y="4113213"/>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idx="13"/>
          </p:nvPr>
        </p:nvSpPr>
        <p:spPr>
          <a:xfrm>
            <a:off x="4638675" y="1020762"/>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2"/>
          <p:cNvSpPr>
            <a:spLocks noGrp="1"/>
          </p:cNvSpPr>
          <p:nvPr>
            <p:ph type="body" idx="14"/>
          </p:nvPr>
        </p:nvSpPr>
        <p:spPr>
          <a:xfrm>
            <a:off x="457200" y="3581400"/>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2"/>
          <p:cNvSpPr>
            <a:spLocks noGrp="1"/>
          </p:cNvSpPr>
          <p:nvPr>
            <p:ph type="body" idx="15"/>
          </p:nvPr>
        </p:nvSpPr>
        <p:spPr>
          <a:xfrm>
            <a:off x="4638675" y="3581400"/>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341256956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Expanded title/2 sub titles/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687550"/>
            <a:ext cx="4040188"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4645025" y="1687550"/>
            <a:ext cx="4041775"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idx="10"/>
          </p:nvPr>
        </p:nvSpPr>
        <p:spPr>
          <a:xfrm>
            <a:off x="457200" y="1022196"/>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2"/>
          <p:cNvSpPr>
            <a:spLocks noGrp="1"/>
          </p:cNvSpPr>
          <p:nvPr>
            <p:ph type="body" idx="11"/>
          </p:nvPr>
        </p:nvSpPr>
        <p:spPr>
          <a:xfrm>
            <a:off x="4640766" y="1022196"/>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393105193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Expanded Title n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20620899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Expanded title/3 sub titles/3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687550"/>
            <a:ext cx="2666189"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3260459" y="1687550"/>
            <a:ext cx="2611437"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idx="10"/>
          </p:nvPr>
        </p:nvSpPr>
        <p:spPr>
          <a:xfrm>
            <a:off x="457200" y="1022196"/>
            <a:ext cx="2665141"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2"/>
          <p:cNvSpPr>
            <a:spLocks noGrp="1"/>
          </p:cNvSpPr>
          <p:nvPr>
            <p:ph type="body" idx="11"/>
          </p:nvPr>
        </p:nvSpPr>
        <p:spPr>
          <a:xfrm>
            <a:off x="3256156" y="1022196"/>
            <a:ext cx="2609385"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Content Placeholder 5"/>
          <p:cNvSpPr>
            <a:spLocks noGrp="1"/>
          </p:cNvSpPr>
          <p:nvPr>
            <p:ph sz="quarter" idx="12"/>
          </p:nvPr>
        </p:nvSpPr>
        <p:spPr>
          <a:xfrm>
            <a:off x="6003676" y="1687550"/>
            <a:ext cx="2667237"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p:cNvSpPr>
            <a:spLocks noGrp="1"/>
          </p:cNvSpPr>
          <p:nvPr>
            <p:ph type="body" idx="13"/>
          </p:nvPr>
        </p:nvSpPr>
        <p:spPr>
          <a:xfrm>
            <a:off x="5999356" y="1022196"/>
            <a:ext cx="2665141"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1925833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428309" y="6172201"/>
            <a:ext cx="1200150" cy="365125"/>
          </a:xfrm>
          <a:prstGeom prst="rect">
            <a:avLst/>
          </a:prstGeom>
        </p:spPr>
        <p:txBody>
          <a:bodyPr/>
          <a:lstStyle/>
          <a:p>
            <a:fld id="{B61BEF0D-F0BB-DE4B-95CE-6DB70DBA9567}" type="datetimeFigureOut">
              <a:rPr lang="en-US" dirty="0"/>
              <a:pPr/>
              <a:t>1/9/2019</a:t>
            </a:fld>
            <a:endParaRPr lang="en-US" dirty="0"/>
          </a:p>
        </p:txBody>
      </p:sp>
      <p:sp>
        <p:nvSpPr>
          <p:cNvPr id="5" name="Footer Placeholder 4"/>
          <p:cNvSpPr>
            <a:spLocks noGrp="1"/>
          </p:cNvSpPr>
          <p:nvPr>
            <p:ph type="ftr" sz="quarter" idx="11"/>
          </p:nvPr>
        </p:nvSpPr>
        <p:spPr>
          <a:xfrm>
            <a:off x="513159" y="6172201"/>
            <a:ext cx="565785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7772400" y="5578476"/>
            <a:ext cx="856684" cy="669925"/>
          </a:xfrm>
          <a:prstGeom prst="rect">
            <a:avLst/>
          </a:prstGeo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757628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B4C9D0A-9511-443C-A314-18B7EECC6495}"/>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12C2524F-EC1C-45FD-A328-5103A6755EAF}"/>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519971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BC63BFF-C6AE-4319-99DF-13F73EBE7F8A}"/>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1176D5E7-A64C-4053-B7A1-CA3C28B5A22B}"/>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23948441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E1213AA-E942-4BEB-9C3B-2A9967C60010}"/>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1BDF7ACE-3614-4073-A1B2-16B317C0010B}"/>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89962035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C5D034F-9686-44FD-A300-AC131CB63334}"/>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72559DE2-8045-4985-8C11-2F284EA62A47}"/>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15626977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B2C9741-8948-48AA-9B89-008D1A8B5E25}"/>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B81680A8-DCFD-4D2A-8E3C-5B7E753AB886}"/>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10434380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CC79879-909A-4CEC-B318-D974CEAB4F36}"/>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A4F03F74-6C91-470E-A9E1-72382C790B45}"/>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2723719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Expanded titl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1005298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Expanded title/sub titl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87551"/>
            <a:ext cx="8229600" cy="425604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2"/>
          <p:cNvSpPr>
            <a:spLocks noGrp="1"/>
          </p:cNvSpPr>
          <p:nvPr>
            <p:ph type="body" idx="10"/>
          </p:nvPr>
        </p:nvSpPr>
        <p:spPr>
          <a:xfrm>
            <a:off x="457200" y="1022196"/>
            <a:ext cx="8229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201433426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Expanded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024052"/>
            <a:ext cx="4038600" cy="4919547"/>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024052"/>
            <a:ext cx="4038600" cy="4919547"/>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91315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Expanded title/sub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4338"/>
            <a:ext cx="4038600" cy="4259261"/>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38675" y="1684338"/>
            <a:ext cx="4038600" cy="4259261"/>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2"/>
          <p:cNvSpPr>
            <a:spLocks noGrp="1"/>
          </p:cNvSpPr>
          <p:nvPr>
            <p:ph type="body" idx="10"/>
          </p:nvPr>
        </p:nvSpPr>
        <p:spPr>
          <a:xfrm>
            <a:off x="457200" y="1022196"/>
            <a:ext cx="8229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3902730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grpSp>
        <p:nvGrpSpPr>
          <p:cNvPr id="13" name="Group 12"/>
          <p:cNvGrpSpPr/>
          <p:nvPr userDrawn="1"/>
        </p:nvGrpSpPr>
        <p:grpSpPr>
          <a:xfrm>
            <a:off x="8467" y="-22043"/>
            <a:ext cx="8617372" cy="5974110"/>
            <a:chOff x="0" y="-30510"/>
            <a:chExt cx="8617372" cy="5974110"/>
          </a:xfrm>
        </p:grpSpPr>
        <p:cxnSp>
          <p:nvCxnSpPr>
            <p:cNvPr id="14" name="Straight Connector 13"/>
            <p:cNvCxnSpPr/>
            <p:nvPr userDrawn="1"/>
          </p:nvCxnSpPr>
          <p:spPr>
            <a:xfrm>
              <a:off x="6288133" y="1710268"/>
              <a:ext cx="0" cy="4233332"/>
            </a:xfrm>
            <a:prstGeom prst="line">
              <a:avLst/>
            </a:prstGeom>
            <a:ln w="635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flipH="1">
              <a:off x="6271199" y="5912456"/>
              <a:ext cx="320040" cy="0"/>
            </a:xfrm>
            <a:prstGeom prst="line">
              <a:avLst/>
            </a:prstGeom>
            <a:ln w="635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userDrawn="1"/>
          </p:nvCxnSpPr>
          <p:spPr>
            <a:xfrm rot="16200000" flipH="1">
              <a:off x="6408548" y="5774224"/>
              <a:ext cx="320040" cy="0"/>
            </a:xfrm>
            <a:prstGeom prst="line">
              <a:avLst/>
            </a:prstGeom>
            <a:ln w="635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flipH="1">
              <a:off x="0" y="5643456"/>
              <a:ext cx="6591240" cy="0"/>
            </a:xfrm>
            <a:prstGeom prst="line">
              <a:avLst/>
            </a:prstGeom>
            <a:ln w="635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Right Arrow Callout 12"/>
            <p:cNvSpPr/>
            <p:nvPr userDrawn="1"/>
          </p:nvSpPr>
          <p:spPr>
            <a:xfrm rot="16200000" flipH="1">
              <a:off x="5830366" y="404397"/>
              <a:ext cx="3221914" cy="2352099"/>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 name="connsiteX0" fmla="*/ 0 w 580837"/>
                <a:gd name="connsiteY0" fmla="*/ 20409397 h 20969478"/>
                <a:gd name="connsiteX1" fmla="*/ 487339 w 580837"/>
                <a:gd name="connsiteY1" fmla="*/ 20408740 h 20969478"/>
                <a:gd name="connsiteX2" fmla="*/ 580837 w 580837"/>
                <a:gd name="connsiteY2" fmla="*/ 20687550 h 20969478"/>
                <a:gd name="connsiteX3" fmla="*/ 489162 w 580837"/>
                <a:gd name="connsiteY3" fmla="*/ 20967346 h 20969478"/>
                <a:gd name="connsiteX4" fmla="*/ 175498 w 580837"/>
                <a:gd name="connsiteY4" fmla="*/ 20969478 h 20969478"/>
                <a:gd name="connsiteX5" fmla="*/ 174946 w 580837"/>
                <a:gd name="connsiteY5" fmla="*/ 20299707 h 20969478"/>
                <a:gd name="connsiteX6" fmla="*/ 174504 w 580837"/>
                <a:gd name="connsiteY6" fmla="*/ 0 h 20969478"/>
                <a:gd name="connsiteX0" fmla="*/ 0 w 884170"/>
                <a:gd name="connsiteY0" fmla="*/ 20409397 h 20969478"/>
                <a:gd name="connsiteX1" fmla="*/ 790672 w 884170"/>
                <a:gd name="connsiteY1" fmla="*/ 20408740 h 20969478"/>
                <a:gd name="connsiteX2" fmla="*/ 884170 w 884170"/>
                <a:gd name="connsiteY2" fmla="*/ 20687550 h 20969478"/>
                <a:gd name="connsiteX3" fmla="*/ 792495 w 884170"/>
                <a:gd name="connsiteY3" fmla="*/ 20967346 h 20969478"/>
                <a:gd name="connsiteX4" fmla="*/ 478831 w 884170"/>
                <a:gd name="connsiteY4" fmla="*/ 20969478 h 20969478"/>
                <a:gd name="connsiteX5" fmla="*/ 478279 w 884170"/>
                <a:gd name="connsiteY5" fmla="*/ 20299707 h 20969478"/>
                <a:gd name="connsiteX6" fmla="*/ 477837 w 884170"/>
                <a:gd name="connsiteY6" fmla="*/ 0 h 20969478"/>
                <a:gd name="connsiteX0" fmla="*/ 0 w 884170"/>
                <a:gd name="connsiteY0" fmla="*/ 16890324 h 17450405"/>
                <a:gd name="connsiteX1" fmla="*/ 790672 w 884170"/>
                <a:gd name="connsiteY1" fmla="*/ 16889667 h 17450405"/>
                <a:gd name="connsiteX2" fmla="*/ 884170 w 884170"/>
                <a:gd name="connsiteY2" fmla="*/ 17168477 h 17450405"/>
                <a:gd name="connsiteX3" fmla="*/ 792495 w 884170"/>
                <a:gd name="connsiteY3" fmla="*/ 17448273 h 17450405"/>
                <a:gd name="connsiteX4" fmla="*/ 478831 w 884170"/>
                <a:gd name="connsiteY4" fmla="*/ 17450405 h 17450405"/>
                <a:gd name="connsiteX5" fmla="*/ 478279 w 884170"/>
                <a:gd name="connsiteY5" fmla="*/ 16780634 h 17450405"/>
                <a:gd name="connsiteX6" fmla="*/ 473595 w 884170"/>
                <a:gd name="connsiteY6" fmla="*/ 0 h 17450405"/>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7483778 h 8043859"/>
                <a:gd name="connsiteX1" fmla="*/ 790672 w 884170"/>
                <a:gd name="connsiteY1" fmla="*/ 7483121 h 8043859"/>
                <a:gd name="connsiteX2" fmla="*/ 884170 w 884170"/>
                <a:gd name="connsiteY2" fmla="*/ 7761931 h 8043859"/>
                <a:gd name="connsiteX3" fmla="*/ 792495 w 884170"/>
                <a:gd name="connsiteY3" fmla="*/ 8041727 h 8043859"/>
                <a:gd name="connsiteX4" fmla="*/ 478831 w 884170"/>
                <a:gd name="connsiteY4" fmla="*/ 8043859 h 8043859"/>
                <a:gd name="connsiteX5" fmla="*/ 478279 w 884170"/>
                <a:gd name="connsiteY5" fmla="*/ 7374088 h 8043859"/>
                <a:gd name="connsiteX6" fmla="*/ 528747 w 884170"/>
                <a:gd name="connsiteY6" fmla="*/ 0 h 8043859"/>
                <a:gd name="connsiteX0" fmla="*/ 0 w 884170"/>
                <a:gd name="connsiteY0" fmla="*/ 4209115 h 4769196"/>
                <a:gd name="connsiteX1" fmla="*/ 790672 w 884170"/>
                <a:gd name="connsiteY1" fmla="*/ 4208458 h 4769196"/>
                <a:gd name="connsiteX2" fmla="*/ 884170 w 884170"/>
                <a:gd name="connsiteY2" fmla="*/ 4487268 h 4769196"/>
                <a:gd name="connsiteX3" fmla="*/ 792495 w 884170"/>
                <a:gd name="connsiteY3" fmla="*/ 4767064 h 4769196"/>
                <a:gd name="connsiteX4" fmla="*/ 478831 w 884170"/>
                <a:gd name="connsiteY4" fmla="*/ 4769196 h 4769196"/>
                <a:gd name="connsiteX5" fmla="*/ 478279 w 884170"/>
                <a:gd name="connsiteY5" fmla="*/ 4099425 h 4769196"/>
                <a:gd name="connsiteX6" fmla="*/ 592384 w 884170"/>
                <a:gd name="connsiteY6" fmla="*/ 0 h 4769196"/>
                <a:gd name="connsiteX0" fmla="*/ 0 w 884170"/>
                <a:gd name="connsiteY0" fmla="*/ 707344 h 1272545"/>
                <a:gd name="connsiteX1" fmla="*/ 790672 w 884170"/>
                <a:gd name="connsiteY1" fmla="*/ 706687 h 1272545"/>
                <a:gd name="connsiteX2" fmla="*/ 884170 w 884170"/>
                <a:gd name="connsiteY2" fmla="*/ 985497 h 1272545"/>
                <a:gd name="connsiteX3" fmla="*/ 792495 w 884170"/>
                <a:gd name="connsiteY3" fmla="*/ 1265293 h 1272545"/>
                <a:gd name="connsiteX4" fmla="*/ 478831 w 884170"/>
                <a:gd name="connsiteY4" fmla="*/ 1267425 h 1272545"/>
                <a:gd name="connsiteX5" fmla="*/ 478279 w 884170"/>
                <a:gd name="connsiteY5" fmla="*/ 597654 h 1272545"/>
                <a:gd name="connsiteX6" fmla="*/ 634808 w 884170"/>
                <a:gd name="connsiteY6" fmla="*/ 0 h 127254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60765 h 720846"/>
                <a:gd name="connsiteX1" fmla="*/ 790672 w 884170"/>
                <a:gd name="connsiteY1" fmla="*/ 160108 h 720846"/>
                <a:gd name="connsiteX2" fmla="*/ 884170 w 884170"/>
                <a:gd name="connsiteY2" fmla="*/ 438918 h 720846"/>
                <a:gd name="connsiteX3" fmla="*/ 792495 w 884170"/>
                <a:gd name="connsiteY3" fmla="*/ 718714 h 720846"/>
                <a:gd name="connsiteX4" fmla="*/ 478831 w 884170"/>
                <a:gd name="connsiteY4" fmla="*/ 720846 h 720846"/>
                <a:gd name="connsiteX5" fmla="*/ 478279 w 884170"/>
                <a:gd name="connsiteY5" fmla="*/ 51075 h 720846"/>
                <a:gd name="connsiteX6" fmla="*/ 475150 w 884170"/>
                <a:gd name="connsiteY6" fmla="*/ 46063 h 720846"/>
                <a:gd name="connsiteX0" fmla="*/ 0 w 1635452"/>
                <a:gd name="connsiteY0" fmla="*/ 158524 h 718605"/>
                <a:gd name="connsiteX1" fmla="*/ 790672 w 1635452"/>
                <a:gd name="connsiteY1" fmla="*/ 157867 h 718605"/>
                <a:gd name="connsiteX2" fmla="*/ 884170 w 1635452"/>
                <a:gd name="connsiteY2" fmla="*/ 436677 h 718605"/>
                <a:gd name="connsiteX3" fmla="*/ 792495 w 1635452"/>
                <a:gd name="connsiteY3" fmla="*/ 716473 h 718605"/>
                <a:gd name="connsiteX4" fmla="*/ 478831 w 1635452"/>
                <a:gd name="connsiteY4" fmla="*/ 718605 h 718605"/>
                <a:gd name="connsiteX5" fmla="*/ 478279 w 1635452"/>
                <a:gd name="connsiteY5" fmla="*/ 48834 h 718605"/>
                <a:gd name="connsiteX6" fmla="*/ 1635452 w 1635452"/>
                <a:gd name="connsiteY6" fmla="*/ 52474 h 71860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58881 h 716830"/>
                <a:gd name="connsiteX1" fmla="*/ 790672 w 884170"/>
                <a:gd name="connsiteY1" fmla="*/ 158224 h 716830"/>
                <a:gd name="connsiteX2" fmla="*/ 884170 w 884170"/>
                <a:gd name="connsiteY2" fmla="*/ 437034 h 716830"/>
                <a:gd name="connsiteX3" fmla="*/ 792495 w 884170"/>
                <a:gd name="connsiteY3" fmla="*/ 716830 h 716830"/>
                <a:gd name="connsiteX4" fmla="*/ 478831 w 884170"/>
                <a:gd name="connsiteY4" fmla="*/ 716799 h 716830"/>
                <a:gd name="connsiteX5" fmla="*/ 478279 w 884170"/>
                <a:gd name="connsiteY5" fmla="*/ 49191 h 716830"/>
                <a:gd name="connsiteX6" fmla="*/ 474915 w 884170"/>
                <a:gd name="connsiteY6" fmla="*/ 50104 h 716830"/>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37339"/>
                <a:gd name="connsiteY0" fmla="*/ 301277 h 859226"/>
                <a:gd name="connsiteX1" fmla="*/ 790672 w 1637339"/>
                <a:gd name="connsiteY1" fmla="*/ 300620 h 859226"/>
                <a:gd name="connsiteX2" fmla="*/ 884170 w 1637339"/>
                <a:gd name="connsiteY2" fmla="*/ 579430 h 859226"/>
                <a:gd name="connsiteX3" fmla="*/ 792495 w 1637339"/>
                <a:gd name="connsiteY3" fmla="*/ 859226 h 859226"/>
                <a:gd name="connsiteX4" fmla="*/ 478831 w 1637339"/>
                <a:gd name="connsiteY4" fmla="*/ 859195 h 859226"/>
                <a:gd name="connsiteX5" fmla="*/ 478279 w 1637339"/>
                <a:gd name="connsiteY5" fmla="*/ 191587 h 859226"/>
                <a:gd name="connsiteX6" fmla="*/ 1637339 w 1637339"/>
                <a:gd name="connsiteY6" fmla="*/ 0 h 859226"/>
                <a:gd name="connsiteX0" fmla="*/ 0 w 1721986"/>
                <a:gd name="connsiteY0" fmla="*/ 316105 h 874054"/>
                <a:gd name="connsiteX1" fmla="*/ 790672 w 1721986"/>
                <a:gd name="connsiteY1" fmla="*/ 315448 h 874054"/>
                <a:gd name="connsiteX2" fmla="*/ 884170 w 1721986"/>
                <a:gd name="connsiteY2" fmla="*/ 594258 h 874054"/>
                <a:gd name="connsiteX3" fmla="*/ 792495 w 1721986"/>
                <a:gd name="connsiteY3" fmla="*/ 874054 h 874054"/>
                <a:gd name="connsiteX4" fmla="*/ 478831 w 1721986"/>
                <a:gd name="connsiteY4" fmla="*/ 874023 h 874054"/>
                <a:gd name="connsiteX5" fmla="*/ 478279 w 1721986"/>
                <a:gd name="connsiteY5" fmla="*/ 206415 h 874054"/>
                <a:gd name="connsiteX6" fmla="*/ 1637339 w 1721986"/>
                <a:gd name="connsiteY6" fmla="*/ 14828 h 874054"/>
                <a:gd name="connsiteX7" fmla="*/ 1633095 w 1721986"/>
                <a:gd name="connsiteY7" fmla="*/ 12665 h 874054"/>
                <a:gd name="connsiteX0" fmla="*/ 0 w 1723632"/>
                <a:gd name="connsiteY0" fmla="*/ 774957 h 1332906"/>
                <a:gd name="connsiteX1" fmla="*/ 790672 w 1723632"/>
                <a:gd name="connsiteY1" fmla="*/ 774300 h 1332906"/>
                <a:gd name="connsiteX2" fmla="*/ 884170 w 1723632"/>
                <a:gd name="connsiteY2" fmla="*/ 1053110 h 1332906"/>
                <a:gd name="connsiteX3" fmla="*/ 792495 w 1723632"/>
                <a:gd name="connsiteY3" fmla="*/ 1332906 h 1332906"/>
                <a:gd name="connsiteX4" fmla="*/ 478831 w 1723632"/>
                <a:gd name="connsiteY4" fmla="*/ 1332875 h 1332906"/>
                <a:gd name="connsiteX5" fmla="*/ 478279 w 1723632"/>
                <a:gd name="connsiteY5" fmla="*/ 665267 h 1332906"/>
                <a:gd name="connsiteX6" fmla="*/ 1637339 w 1723632"/>
                <a:gd name="connsiteY6" fmla="*/ 473680 h 1332906"/>
                <a:gd name="connsiteX7" fmla="*/ 1639459 w 1723632"/>
                <a:gd name="connsiteY7" fmla="*/ 0 h 1332906"/>
                <a:gd name="connsiteX0" fmla="*/ 0 w 1637339"/>
                <a:gd name="connsiteY0" fmla="*/ 301278 h 859227"/>
                <a:gd name="connsiteX1" fmla="*/ 790672 w 1637339"/>
                <a:gd name="connsiteY1" fmla="*/ 300621 h 859227"/>
                <a:gd name="connsiteX2" fmla="*/ 884170 w 1637339"/>
                <a:gd name="connsiteY2" fmla="*/ 579431 h 859227"/>
                <a:gd name="connsiteX3" fmla="*/ 792495 w 1637339"/>
                <a:gd name="connsiteY3" fmla="*/ 859227 h 859227"/>
                <a:gd name="connsiteX4" fmla="*/ 478831 w 1637339"/>
                <a:gd name="connsiteY4" fmla="*/ 859196 h 859227"/>
                <a:gd name="connsiteX5" fmla="*/ 478279 w 1637339"/>
                <a:gd name="connsiteY5" fmla="*/ 191588 h 859227"/>
                <a:gd name="connsiteX6" fmla="*/ 1637339 w 1637339"/>
                <a:gd name="connsiteY6" fmla="*/ 1 h 859227"/>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96897"/>
                <a:gd name="connsiteY0" fmla="*/ 107527 h 667639"/>
                <a:gd name="connsiteX1" fmla="*/ 803399 w 896897"/>
                <a:gd name="connsiteY1" fmla="*/ 109033 h 667639"/>
                <a:gd name="connsiteX2" fmla="*/ 896897 w 896897"/>
                <a:gd name="connsiteY2" fmla="*/ 387843 h 667639"/>
                <a:gd name="connsiteX3" fmla="*/ 805222 w 896897"/>
                <a:gd name="connsiteY3" fmla="*/ 667639 h 667639"/>
                <a:gd name="connsiteX4" fmla="*/ 491558 w 896897"/>
                <a:gd name="connsiteY4" fmla="*/ 667608 h 667639"/>
                <a:gd name="connsiteX5" fmla="*/ 491006 w 896897"/>
                <a:gd name="connsiteY5" fmla="*/ 0 h 66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897" h="667639">
                  <a:moveTo>
                    <a:pt x="0" y="107527"/>
                  </a:moveTo>
                  <a:lnTo>
                    <a:pt x="803399" y="109033"/>
                  </a:lnTo>
                  <a:lnTo>
                    <a:pt x="896897" y="387843"/>
                  </a:lnTo>
                  <a:lnTo>
                    <a:pt x="805222" y="667639"/>
                  </a:lnTo>
                  <a:lnTo>
                    <a:pt x="491558" y="667608"/>
                  </a:lnTo>
                  <a:lnTo>
                    <a:pt x="491006" y="0"/>
                  </a:lnTo>
                </a:path>
              </a:pathLst>
            </a:custGeom>
            <a:noFill/>
            <a:ln w="6350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grpSp>
      <p:sp>
        <p:nvSpPr>
          <p:cNvPr id="2" name="Title 1"/>
          <p:cNvSpPr>
            <a:spLocks noGrp="1"/>
          </p:cNvSpPr>
          <p:nvPr>
            <p:ph type="title" hasCustomPrompt="1"/>
          </p:nvPr>
        </p:nvSpPr>
        <p:spPr>
          <a:xfrm>
            <a:off x="457200" y="964310"/>
            <a:ext cx="5638800" cy="1362075"/>
          </a:xfrm>
        </p:spPr>
        <p:txBody>
          <a:bodyPr anchor="b" anchorCtr="0">
            <a:normAutofit/>
          </a:bodyPr>
          <a:lstStyle>
            <a:lvl1pPr algn="l">
              <a:defRPr sz="3600" b="1" cap="none"/>
            </a:lvl1pPr>
          </a:lstStyle>
          <a:p>
            <a:r>
              <a:rPr lang="en-US" dirty="0"/>
              <a:t>Click to edit master title style</a:t>
            </a:r>
          </a:p>
        </p:txBody>
      </p:sp>
    </p:spTree>
    <p:extLst>
      <p:ext uri="{BB962C8B-B14F-4D97-AF65-F5344CB8AC3E}">
        <p14:creationId xmlns:p14="http://schemas.microsoft.com/office/powerpoint/2010/main" val="2666075197"/>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Expanded title/4 sub titles/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84339"/>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38675" y="1684339"/>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2"/>
          <p:cNvSpPr>
            <a:spLocks noGrp="1"/>
          </p:cNvSpPr>
          <p:nvPr>
            <p:ph type="body" idx="10"/>
          </p:nvPr>
        </p:nvSpPr>
        <p:spPr>
          <a:xfrm>
            <a:off x="457200" y="1020762"/>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half" idx="11"/>
          </p:nvPr>
        </p:nvSpPr>
        <p:spPr>
          <a:xfrm>
            <a:off x="457200" y="4113213"/>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p:cNvSpPr>
            <a:spLocks noGrp="1"/>
          </p:cNvSpPr>
          <p:nvPr>
            <p:ph sz="half" idx="12"/>
          </p:nvPr>
        </p:nvSpPr>
        <p:spPr>
          <a:xfrm>
            <a:off x="4638675" y="4113213"/>
            <a:ext cx="4038600" cy="1820862"/>
          </a:xfrm>
        </p:spPr>
        <p:txBody>
          <a:bodyPr/>
          <a:lstStyle>
            <a:lvl1pPr>
              <a:defRPr sz="1400"/>
            </a:lvl1pPr>
            <a:lvl2pPr>
              <a:defRPr sz="1200"/>
            </a:lvl2pPr>
            <a:lvl3pPr>
              <a:defRPr sz="1100"/>
            </a:lvl3pPr>
            <a:lvl4pPr>
              <a:defRPr sz="1000"/>
            </a:lvl4pPr>
            <a:lvl5pPr>
              <a:defRPr sz="9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idx="13"/>
          </p:nvPr>
        </p:nvSpPr>
        <p:spPr>
          <a:xfrm>
            <a:off x="4638675" y="1020762"/>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2"/>
          <p:cNvSpPr>
            <a:spLocks noGrp="1"/>
          </p:cNvSpPr>
          <p:nvPr>
            <p:ph type="body" idx="14"/>
          </p:nvPr>
        </p:nvSpPr>
        <p:spPr>
          <a:xfrm>
            <a:off x="457200" y="3581400"/>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2"/>
          <p:cNvSpPr>
            <a:spLocks noGrp="1"/>
          </p:cNvSpPr>
          <p:nvPr>
            <p:ph type="body" idx="15"/>
          </p:nvPr>
        </p:nvSpPr>
        <p:spPr>
          <a:xfrm>
            <a:off x="4638675" y="3581400"/>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86457322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Expanded title/2 sub titles/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687550"/>
            <a:ext cx="4040188"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4645025" y="1687550"/>
            <a:ext cx="4041775"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idx="10"/>
          </p:nvPr>
        </p:nvSpPr>
        <p:spPr>
          <a:xfrm>
            <a:off x="457200" y="1022196"/>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2"/>
          <p:cNvSpPr>
            <a:spLocks noGrp="1"/>
          </p:cNvSpPr>
          <p:nvPr>
            <p:ph type="body" idx="11"/>
          </p:nvPr>
        </p:nvSpPr>
        <p:spPr>
          <a:xfrm>
            <a:off x="4640766" y="1022196"/>
            <a:ext cx="4038600"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258535346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Expanded Title n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79481166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Expanded title/3 sub titles/3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687550"/>
            <a:ext cx="2666189"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3260459" y="1687550"/>
            <a:ext cx="2611437"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idx="10"/>
          </p:nvPr>
        </p:nvSpPr>
        <p:spPr>
          <a:xfrm>
            <a:off x="457200" y="1022196"/>
            <a:ext cx="2665141"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2"/>
          <p:cNvSpPr>
            <a:spLocks noGrp="1"/>
          </p:cNvSpPr>
          <p:nvPr>
            <p:ph type="body" idx="11"/>
          </p:nvPr>
        </p:nvSpPr>
        <p:spPr>
          <a:xfrm>
            <a:off x="3256156" y="1022196"/>
            <a:ext cx="2609385"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Content Placeholder 5"/>
          <p:cNvSpPr>
            <a:spLocks noGrp="1"/>
          </p:cNvSpPr>
          <p:nvPr>
            <p:ph sz="quarter" idx="12"/>
          </p:nvPr>
        </p:nvSpPr>
        <p:spPr>
          <a:xfrm>
            <a:off x="6003676" y="1687550"/>
            <a:ext cx="2667237" cy="4256049"/>
          </a:xfrm>
        </p:spPr>
        <p:txBody>
          <a:bodyPr/>
          <a:lstStyle>
            <a:lvl1pPr>
              <a:defRPr sz="1400"/>
            </a:lvl1pPr>
            <a:lvl2pPr>
              <a:defRPr sz="1200"/>
            </a:lvl2pPr>
            <a:lvl3pPr>
              <a:defRPr sz="1100"/>
            </a:lvl3pPr>
            <a:lvl4pPr>
              <a:defRPr sz="1000"/>
            </a:lvl4pPr>
            <a:lvl5pPr>
              <a:defRPr sz="9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p:cNvSpPr>
            <a:spLocks noGrp="1"/>
          </p:cNvSpPr>
          <p:nvPr>
            <p:ph type="body" idx="13"/>
          </p:nvPr>
        </p:nvSpPr>
        <p:spPr>
          <a:xfrm>
            <a:off x="5999356" y="1022196"/>
            <a:ext cx="2665141" cy="541338"/>
          </a:xfrm>
        </p:spPr>
        <p:txBody>
          <a:bodyPr anchor="b"/>
          <a:lstStyle>
            <a:lvl1pPr marL="0" indent="0">
              <a:spcAft>
                <a:spcPts val="200"/>
              </a:spcAft>
              <a:buNone/>
              <a:defRPr sz="1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94387901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itl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874914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sub title/conten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1917700"/>
            <a:ext cx="8229600" cy="40258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2"/>
          <p:cNvSpPr>
            <a:spLocks noGrp="1"/>
          </p:cNvSpPr>
          <p:nvPr>
            <p:ph type="body" idx="10"/>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11171191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382519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1 sub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916113"/>
            <a:ext cx="4040188"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645025" y="1916113"/>
            <a:ext cx="4041775"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032989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woTxTwoObj" preserve="1">
  <p:cSld name="Title/ 2 sub titles/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4040188"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916113"/>
            <a:ext cx="4040188"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5" y="1143000"/>
            <a:ext cx="4041775"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1916113"/>
            <a:ext cx="4041775"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8017041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2 col w/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380744"/>
            <a:ext cx="4041648" cy="1554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1"/>
          </p:nvPr>
        </p:nvSpPr>
        <p:spPr>
          <a:xfrm>
            <a:off x="4645152" y="1380744"/>
            <a:ext cx="4041648" cy="1554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p:cNvSpPr>
            <a:spLocks noGrp="1"/>
          </p:cNvSpPr>
          <p:nvPr>
            <p:ph type="pic" sz="quarter" idx="12"/>
          </p:nvPr>
        </p:nvSpPr>
        <p:spPr>
          <a:xfrm>
            <a:off x="457200" y="3124200"/>
            <a:ext cx="8229600" cy="2910840"/>
          </a:xfrm>
        </p:spPr>
        <p:txBody>
          <a:bodyPr/>
          <a:lstStyle>
            <a:lvl1pPr marL="9144" indent="0">
              <a:buFontTx/>
              <a:buNone/>
              <a:defRPr/>
            </a:lvl1pPr>
          </a:lstStyle>
          <a:p>
            <a:r>
              <a:rPr lang="en-US"/>
              <a:t>Click icon to add picture</a:t>
            </a:r>
            <a:endParaRPr lang="en-US" dirty="0"/>
          </a:p>
        </p:txBody>
      </p:sp>
    </p:spTree>
    <p:extLst>
      <p:ext uri="{BB962C8B-B14F-4D97-AF65-F5344CB8AC3E}">
        <p14:creationId xmlns:p14="http://schemas.microsoft.com/office/powerpoint/2010/main" val="302637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divider w/text">
    <p:spTree>
      <p:nvGrpSpPr>
        <p:cNvPr id="1" name=""/>
        <p:cNvGrpSpPr/>
        <p:nvPr/>
      </p:nvGrpSpPr>
      <p:grpSpPr>
        <a:xfrm>
          <a:off x="0" y="0"/>
          <a:ext cx="0" cy="0"/>
          <a:chOff x="0" y="0"/>
          <a:chExt cx="0" cy="0"/>
        </a:xfrm>
      </p:grpSpPr>
      <p:grpSp>
        <p:nvGrpSpPr>
          <p:cNvPr id="5" name="Group 4"/>
          <p:cNvGrpSpPr/>
          <p:nvPr userDrawn="1"/>
        </p:nvGrpSpPr>
        <p:grpSpPr>
          <a:xfrm>
            <a:off x="8467" y="-22043"/>
            <a:ext cx="8617372" cy="5974110"/>
            <a:chOff x="0" y="-30510"/>
            <a:chExt cx="8617372" cy="5974110"/>
          </a:xfrm>
        </p:grpSpPr>
        <p:cxnSp>
          <p:nvCxnSpPr>
            <p:cNvPr id="24" name="Straight Connector 23"/>
            <p:cNvCxnSpPr/>
            <p:nvPr userDrawn="1"/>
          </p:nvCxnSpPr>
          <p:spPr>
            <a:xfrm>
              <a:off x="6288133" y="1710268"/>
              <a:ext cx="0" cy="4233332"/>
            </a:xfrm>
            <a:prstGeom prst="line">
              <a:avLst/>
            </a:prstGeom>
            <a:ln w="635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userDrawn="1"/>
          </p:nvCxnSpPr>
          <p:spPr>
            <a:xfrm flipH="1">
              <a:off x="6271199" y="5912456"/>
              <a:ext cx="320040" cy="0"/>
            </a:xfrm>
            <a:prstGeom prst="line">
              <a:avLst/>
            </a:prstGeom>
            <a:ln w="635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userDrawn="1"/>
          </p:nvCxnSpPr>
          <p:spPr>
            <a:xfrm rot="16200000" flipH="1">
              <a:off x="6408548" y="5774224"/>
              <a:ext cx="320040" cy="0"/>
            </a:xfrm>
            <a:prstGeom prst="line">
              <a:avLst/>
            </a:prstGeom>
            <a:ln w="635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userDrawn="1"/>
          </p:nvCxnSpPr>
          <p:spPr>
            <a:xfrm flipH="1">
              <a:off x="0" y="5643456"/>
              <a:ext cx="6591240" cy="0"/>
            </a:xfrm>
            <a:prstGeom prst="line">
              <a:avLst/>
            </a:prstGeom>
            <a:ln w="635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8" name="Right Arrow Callout 12"/>
            <p:cNvSpPr/>
            <p:nvPr userDrawn="1"/>
          </p:nvSpPr>
          <p:spPr>
            <a:xfrm rot="16200000" flipH="1">
              <a:off x="5830366" y="404397"/>
              <a:ext cx="3221914" cy="2352099"/>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 name="connsiteX0" fmla="*/ 0 w 580837"/>
                <a:gd name="connsiteY0" fmla="*/ 20409397 h 20969478"/>
                <a:gd name="connsiteX1" fmla="*/ 487339 w 580837"/>
                <a:gd name="connsiteY1" fmla="*/ 20408740 h 20969478"/>
                <a:gd name="connsiteX2" fmla="*/ 580837 w 580837"/>
                <a:gd name="connsiteY2" fmla="*/ 20687550 h 20969478"/>
                <a:gd name="connsiteX3" fmla="*/ 489162 w 580837"/>
                <a:gd name="connsiteY3" fmla="*/ 20967346 h 20969478"/>
                <a:gd name="connsiteX4" fmla="*/ 175498 w 580837"/>
                <a:gd name="connsiteY4" fmla="*/ 20969478 h 20969478"/>
                <a:gd name="connsiteX5" fmla="*/ 174946 w 580837"/>
                <a:gd name="connsiteY5" fmla="*/ 20299707 h 20969478"/>
                <a:gd name="connsiteX6" fmla="*/ 174504 w 580837"/>
                <a:gd name="connsiteY6" fmla="*/ 0 h 20969478"/>
                <a:gd name="connsiteX0" fmla="*/ 0 w 884170"/>
                <a:gd name="connsiteY0" fmla="*/ 20409397 h 20969478"/>
                <a:gd name="connsiteX1" fmla="*/ 790672 w 884170"/>
                <a:gd name="connsiteY1" fmla="*/ 20408740 h 20969478"/>
                <a:gd name="connsiteX2" fmla="*/ 884170 w 884170"/>
                <a:gd name="connsiteY2" fmla="*/ 20687550 h 20969478"/>
                <a:gd name="connsiteX3" fmla="*/ 792495 w 884170"/>
                <a:gd name="connsiteY3" fmla="*/ 20967346 h 20969478"/>
                <a:gd name="connsiteX4" fmla="*/ 478831 w 884170"/>
                <a:gd name="connsiteY4" fmla="*/ 20969478 h 20969478"/>
                <a:gd name="connsiteX5" fmla="*/ 478279 w 884170"/>
                <a:gd name="connsiteY5" fmla="*/ 20299707 h 20969478"/>
                <a:gd name="connsiteX6" fmla="*/ 477837 w 884170"/>
                <a:gd name="connsiteY6" fmla="*/ 0 h 20969478"/>
                <a:gd name="connsiteX0" fmla="*/ 0 w 884170"/>
                <a:gd name="connsiteY0" fmla="*/ 16890324 h 17450405"/>
                <a:gd name="connsiteX1" fmla="*/ 790672 w 884170"/>
                <a:gd name="connsiteY1" fmla="*/ 16889667 h 17450405"/>
                <a:gd name="connsiteX2" fmla="*/ 884170 w 884170"/>
                <a:gd name="connsiteY2" fmla="*/ 17168477 h 17450405"/>
                <a:gd name="connsiteX3" fmla="*/ 792495 w 884170"/>
                <a:gd name="connsiteY3" fmla="*/ 17448273 h 17450405"/>
                <a:gd name="connsiteX4" fmla="*/ 478831 w 884170"/>
                <a:gd name="connsiteY4" fmla="*/ 17450405 h 17450405"/>
                <a:gd name="connsiteX5" fmla="*/ 478279 w 884170"/>
                <a:gd name="connsiteY5" fmla="*/ 16780634 h 17450405"/>
                <a:gd name="connsiteX6" fmla="*/ 473595 w 884170"/>
                <a:gd name="connsiteY6" fmla="*/ 0 h 17450405"/>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7483778 h 8043859"/>
                <a:gd name="connsiteX1" fmla="*/ 790672 w 884170"/>
                <a:gd name="connsiteY1" fmla="*/ 7483121 h 8043859"/>
                <a:gd name="connsiteX2" fmla="*/ 884170 w 884170"/>
                <a:gd name="connsiteY2" fmla="*/ 7761931 h 8043859"/>
                <a:gd name="connsiteX3" fmla="*/ 792495 w 884170"/>
                <a:gd name="connsiteY3" fmla="*/ 8041727 h 8043859"/>
                <a:gd name="connsiteX4" fmla="*/ 478831 w 884170"/>
                <a:gd name="connsiteY4" fmla="*/ 8043859 h 8043859"/>
                <a:gd name="connsiteX5" fmla="*/ 478279 w 884170"/>
                <a:gd name="connsiteY5" fmla="*/ 7374088 h 8043859"/>
                <a:gd name="connsiteX6" fmla="*/ 528747 w 884170"/>
                <a:gd name="connsiteY6" fmla="*/ 0 h 8043859"/>
                <a:gd name="connsiteX0" fmla="*/ 0 w 884170"/>
                <a:gd name="connsiteY0" fmla="*/ 4209115 h 4769196"/>
                <a:gd name="connsiteX1" fmla="*/ 790672 w 884170"/>
                <a:gd name="connsiteY1" fmla="*/ 4208458 h 4769196"/>
                <a:gd name="connsiteX2" fmla="*/ 884170 w 884170"/>
                <a:gd name="connsiteY2" fmla="*/ 4487268 h 4769196"/>
                <a:gd name="connsiteX3" fmla="*/ 792495 w 884170"/>
                <a:gd name="connsiteY3" fmla="*/ 4767064 h 4769196"/>
                <a:gd name="connsiteX4" fmla="*/ 478831 w 884170"/>
                <a:gd name="connsiteY4" fmla="*/ 4769196 h 4769196"/>
                <a:gd name="connsiteX5" fmla="*/ 478279 w 884170"/>
                <a:gd name="connsiteY5" fmla="*/ 4099425 h 4769196"/>
                <a:gd name="connsiteX6" fmla="*/ 592384 w 884170"/>
                <a:gd name="connsiteY6" fmla="*/ 0 h 4769196"/>
                <a:gd name="connsiteX0" fmla="*/ 0 w 884170"/>
                <a:gd name="connsiteY0" fmla="*/ 707344 h 1272545"/>
                <a:gd name="connsiteX1" fmla="*/ 790672 w 884170"/>
                <a:gd name="connsiteY1" fmla="*/ 706687 h 1272545"/>
                <a:gd name="connsiteX2" fmla="*/ 884170 w 884170"/>
                <a:gd name="connsiteY2" fmla="*/ 985497 h 1272545"/>
                <a:gd name="connsiteX3" fmla="*/ 792495 w 884170"/>
                <a:gd name="connsiteY3" fmla="*/ 1265293 h 1272545"/>
                <a:gd name="connsiteX4" fmla="*/ 478831 w 884170"/>
                <a:gd name="connsiteY4" fmla="*/ 1267425 h 1272545"/>
                <a:gd name="connsiteX5" fmla="*/ 478279 w 884170"/>
                <a:gd name="connsiteY5" fmla="*/ 597654 h 1272545"/>
                <a:gd name="connsiteX6" fmla="*/ 634808 w 884170"/>
                <a:gd name="connsiteY6" fmla="*/ 0 h 127254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60765 h 720846"/>
                <a:gd name="connsiteX1" fmla="*/ 790672 w 884170"/>
                <a:gd name="connsiteY1" fmla="*/ 160108 h 720846"/>
                <a:gd name="connsiteX2" fmla="*/ 884170 w 884170"/>
                <a:gd name="connsiteY2" fmla="*/ 438918 h 720846"/>
                <a:gd name="connsiteX3" fmla="*/ 792495 w 884170"/>
                <a:gd name="connsiteY3" fmla="*/ 718714 h 720846"/>
                <a:gd name="connsiteX4" fmla="*/ 478831 w 884170"/>
                <a:gd name="connsiteY4" fmla="*/ 720846 h 720846"/>
                <a:gd name="connsiteX5" fmla="*/ 478279 w 884170"/>
                <a:gd name="connsiteY5" fmla="*/ 51075 h 720846"/>
                <a:gd name="connsiteX6" fmla="*/ 475150 w 884170"/>
                <a:gd name="connsiteY6" fmla="*/ 46063 h 720846"/>
                <a:gd name="connsiteX0" fmla="*/ 0 w 1635452"/>
                <a:gd name="connsiteY0" fmla="*/ 158524 h 718605"/>
                <a:gd name="connsiteX1" fmla="*/ 790672 w 1635452"/>
                <a:gd name="connsiteY1" fmla="*/ 157867 h 718605"/>
                <a:gd name="connsiteX2" fmla="*/ 884170 w 1635452"/>
                <a:gd name="connsiteY2" fmla="*/ 436677 h 718605"/>
                <a:gd name="connsiteX3" fmla="*/ 792495 w 1635452"/>
                <a:gd name="connsiteY3" fmla="*/ 716473 h 718605"/>
                <a:gd name="connsiteX4" fmla="*/ 478831 w 1635452"/>
                <a:gd name="connsiteY4" fmla="*/ 718605 h 718605"/>
                <a:gd name="connsiteX5" fmla="*/ 478279 w 1635452"/>
                <a:gd name="connsiteY5" fmla="*/ 48834 h 718605"/>
                <a:gd name="connsiteX6" fmla="*/ 1635452 w 1635452"/>
                <a:gd name="connsiteY6" fmla="*/ 52474 h 71860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58881 h 716830"/>
                <a:gd name="connsiteX1" fmla="*/ 790672 w 884170"/>
                <a:gd name="connsiteY1" fmla="*/ 158224 h 716830"/>
                <a:gd name="connsiteX2" fmla="*/ 884170 w 884170"/>
                <a:gd name="connsiteY2" fmla="*/ 437034 h 716830"/>
                <a:gd name="connsiteX3" fmla="*/ 792495 w 884170"/>
                <a:gd name="connsiteY3" fmla="*/ 716830 h 716830"/>
                <a:gd name="connsiteX4" fmla="*/ 478831 w 884170"/>
                <a:gd name="connsiteY4" fmla="*/ 716799 h 716830"/>
                <a:gd name="connsiteX5" fmla="*/ 478279 w 884170"/>
                <a:gd name="connsiteY5" fmla="*/ 49191 h 716830"/>
                <a:gd name="connsiteX6" fmla="*/ 474915 w 884170"/>
                <a:gd name="connsiteY6" fmla="*/ 50104 h 716830"/>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37339"/>
                <a:gd name="connsiteY0" fmla="*/ 301277 h 859226"/>
                <a:gd name="connsiteX1" fmla="*/ 790672 w 1637339"/>
                <a:gd name="connsiteY1" fmla="*/ 300620 h 859226"/>
                <a:gd name="connsiteX2" fmla="*/ 884170 w 1637339"/>
                <a:gd name="connsiteY2" fmla="*/ 579430 h 859226"/>
                <a:gd name="connsiteX3" fmla="*/ 792495 w 1637339"/>
                <a:gd name="connsiteY3" fmla="*/ 859226 h 859226"/>
                <a:gd name="connsiteX4" fmla="*/ 478831 w 1637339"/>
                <a:gd name="connsiteY4" fmla="*/ 859195 h 859226"/>
                <a:gd name="connsiteX5" fmla="*/ 478279 w 1637339"/>
                <a:gd name="connsiteY5" fmla="*/ 191587 h 859226"/>
                <a:gd name="connsiteX6" fmla="*/ 1637339 w 1637339"/>
                <a:gd name="connsiteY6" fmla="*/ 0 h 859226"/>
                <a:gd name="connsiteX0" fmla="*/ 0 w 1721986"/>
                <a:gd name="connsiteY0" fmla="*/ 316105 h 874054"/>
                <a:gd name="connsiteX1" fmla="*/ 790672 w 1721986"/>
                <a:gd name="connsiteY1" fmla="*/ 315448 h 874054"/>
                <a:gd name="connsiteX2" fmla="*/ 884170 w 1721986"/>
                <a:gd name="connsiteY2" fmla="*/ 594258 h 874054"/>
                <a:gd name="connsiteX3" fmla="*/ 792495 w 1721986"/>
                <a:gd name="connsiteY3" fmla="*/ 874054 h 874054"/>
                <a:gd name="connsiteX4" fmla="*/ 478831 w 1721986"/>
                <a:gd name="connsiteY4" fmla="*/ 874023 h 874054"/>
                <a:gd name="connsiteX5" fmla="*/ 478279 w 1721986"/>
                <a:gd name="connsiteY5" fmla="*/ 206415 h 874054"/>
                <a:gd name="connsiteX6" fmla="*/ 1637339 w 1721986"/>
                <a:gd name="connsiteY6" fmla="*/ 14828 h 874054"/>
                <a:gd name="connsiteX7" fmla="*/ 1633095 w 1721986"/>
                <a:gd name="connsiteY7" fmla="*/ 12665 h 874054"/>
                <a:gd name="connsiteX0" fmla="*/ 0 w 1723632"/>
                <a:gd name="connsiteY0" fmla="*/ 774957 h 1332906"/>
                <a:gd name="connsiteX1" fmla="*/ 790672 w 1723632"/>
                <a:gd name="connsiteY1" fmla="*/ 774300 h 1332906"/>
                <a:gd name="connsiteX2" fmla="*/ 884170 w 1723632"/>
                <a:gd name="connsiteY2" fmla="*/ 1053110 h 1332906"/>
                <a:gd name="connsiteX3" fmla="*/ 792495 w 1723632"/>
                <a:gd name="connsiteY3" fmla="*/ 1332906 h 1332906"/>
                <a:gd name="connsiteX4" fmla="*/ 478831 w 1723632"/>
                <a:gd name="connsiteY4" fmla="*/ 1332875 h 1332906"/>
                <a:gd name="connsiteX5" fmla="*/ 478279 w 1723632"/>
                <a:gd name="connsiteY5" fmla="*/ 665267 h 1332906"/>
                <a:gd name="connsiteX6" fmla="*/ 1637339 w 1723632"/>
                <a:gd name="connsiteY6" fmla="*/ 473680 h 1332906"/>
                <a:gd name="connsiteX7" fmla="*/ 1639459 w 1723632"/>
                <a:gd name="connsiteY7" fmla="*/ 0 h 1332906"/>
                <a:gd name="connsiteX0" fmla="*/ 0 w 1637339"/>
                <a:gd name="connsiteY0" fmla="*/ 301278 h 859227"/>
                <a:gd name="connsiteX1" fmla="*/ 790672 w 1637339"/>
                <a:gd name="connsiteY1" fmla="*/ 300621 h 859227"/>
                <a:gd name="connsiteX2" fmla="*/ 884170 w 1637339"/>
                <a:gd name="connsiteY2" fmla="*/ 579431 h 859227"/>
                <a:gd name="connsiteX3" fmla="*/ 792495 w 1637339"/>
                <a:gd name="connsiteY3" fmla="*/ 859227 h 859227"/>
                <a:gd name="connsiteX4" fmla="*/ 478831 w 1637339"/>
                <a:gd name="connsiteY4" fmla="*/ 859196 h 859227"/>
                <a:gd name="connsiteX5" fmla="*/ 478279 w 1637339"/>
                <a:gd name="connsiteY5" fmla="*/ 191588 h 859227"/>
                <a:gd name="connsiteX6" fmla="*/ 1637339 w 1637339"/>
                <a:gd name="connsiteY6" fmla="*/ 1 h 859227"/>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96897"/>
                <a:gd name="connsiteY0" fmla="*/ 107527 h 667639"/>
                <a:gd name="connsiteX1" fmla="*/ 803399 w 896897"/>
                <a:gd name="connsiteY1" fmla="*/ 109033 h 667639"/>
                <a:gd name="connsiteX2" fmla="*/ 896897 w 896897"/>
                <a:gd name="connsiteY2" fmla="*/ 387843 h 667639"/>
                <a:gd name="connsiteX3" fmla="*/ 805222 w 896897"/>
                <a:gd name="connsiteY3" fmla="*/ 667639 h 667639"/>
                <a:gd name="connsiteX4" fmla="*/ 491558 w 896897"/>
                <a:gd name="connsiteY4" fmla="*/ 667608 h 667639"/>
                <a:gd name="connsiteX5" fmla="*/ 491006 w 896897"/>
                <a:gd name="connsiteY5" fmla="*/ 0 h 66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897" h="667639">
                  <a:moveTo>
                    <a:pt x="0" y="107527"/>
                  </a:moveTo>
                  <a:lnTo>
                    <a:pt x="803399" y="109033"/>
                  </a:lnTo>
                  <a:lnTo>
                    <a:pt x="896897" y="387843"/>
                  </a:lnTo>
                  <a:lnTo>
                    <a:pt x="805222" y="667639"/>
                  </a:lnTo>
                  <a:lnTo>
                    <a:pt x="491558" y="667608"/>
                  </a:lnTo>
                  <a:lnTo>
                    <a:pt x="491006" y="0"/>
                  </a:lnTo>
                </a:path>
              </a:pathLst>
            </a:custGeom>
            <a:noFill/>
            <a:ln w="63500">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grpSp>
      <p:sp>
        <p:nvSpPr>
          <p:cNvPr id="2" name="Title 1"/>
          <p:cNvSpPr>
            <a:spLocks noGrp="1"/>
          </p:cNvSpPr>
          <p:nvPr userDrawn="1">
            <p:ph type="title" hasCustomPrompt="1"/>
          </p:nvPr>
        </p:nvSpPr>
        <p:spPr>
          <a:xfrm>
            <a:off x="457200" y="963704"/>
            <a:ext cx="5638800" cy="1362075"/>
          </a:xfrm>
        </p:spPr>
        <p:txBody>
          <a:bodyPr anchor="b" anchorCtr="0">
            <a:normAutofit/>
          </a:bodyPr>
          <a:lstStyle>
            <a:lvl1pPr algn="l">
              <a:defRPr sz="3600" b="1" cap="none"/>
            </a:lvl1pPr>
          </a:lstStyle>
          <a:p>
            <a:r>
              <a:rPr lang="en-US" dirty="0"/>
              <a:t>Click to edit master title style</a:t>
            </a:r>
          </a:p>
        </p:txBody>
      </p:sp>
      <p:sp>
        <p:nvSpPr>
          <p:cNvPr id="3" name="Text Placeholder 2"/>
          <p:cNvSpPr>
            <a:spLocks noGrp="1"/>
          </p:cNvSpPr>
          <p:nvPr userDrawn="1">
            <p:ph type="body" idx="1"/>
          </p:nvPr>
        </p:nvSpPr>
        <p:spPr>
          <a:xfrm>
            <a:off x="457200" y="2362200"/>
            <a:ext cx="5638800" cy="3200400"/>
          </a:xfrm>
        </p:spPr>
        <p:txBody>
          <a:bodyPr anchor="t" anchorCtr="0"/>
          <a:lstStyle>
            <a:lvl1pPr marL="0" indent="0">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06371782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Only" preserve="1">
  <p:cSld name="Title n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0204022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785528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left content/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Picture Placeholder 5"/>
          <p:cNvSpPr>
            <a:spLocks noGrp="1"/>
          </p:cNvSpPr>
          <p:nvPr>
            <p:ph type="pic" sz="quarter" idx="10"/>
          </p:nvPr>
        </p:nvSpPr>
        <p:spPr>
          <a:xfrm>
            <a:off x="4648200" y="1371600"/>
            <a:ext cx="4038600" cy="4572000"/>
          </a:xfrm>
        </p:spPr>
        <p:txBody>
          <a:bodyPr/>
          <a:lstStyle>
            <a:lvl1pPr marL="9144" indent="0">
              <a:buFontTx/>
              <a:buNone/>
              <a:defRPr/>
            </a:lvl1pPr>
          </a:lstStyle>
          <a:p>
            <a:r>
              <a:rPr lang="en-US"/>
              <a:t>Click icon to add picture</a:t>
            </a:r>
            <a:endParaRPr lang="en-US" dirty="0"/>
          </a:p>
        </p:txBody>
      </p:sp>
    </p:spTree>
    <p:extLst>
      <p:ext uri="{BB962C8B-B14F-4D97-AF65-F5344CB8AC3E}">
        <p14:creationId xmlns:p14="http://schemas.microsoft.com/office/powerpoint/2010/main" val="81120064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right content/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5"/>
          <p:cNvSpPr>
            <a:spLocks noGrp="1"/>
          </p:cNvSpPr>
          <p:nvPr>
            <p:ph type="pic" sz="quarter" idx="10"/>
          </p:nvPr>
        </p:nvSpPr>
        <p:spPr>
          <a:xfrm>
            <a:off x="457200" y="1371600"/>
            <a:ext cx="4038600" cy="4572000"/>
          </a:xfrm>
        </p:spPr>
        <p:txBody>
          <a:bodyPr/>
          <a:lstStyle>
            <a:lvl1pPr marL="9144" indent="0">
              <a:buFontTx/>
              <a:buNone/>
              <a:defRPr/>
            </a:lvl1pPr>
          </a:lstStyle>
          <a:p>
            <a:r>
              <a:rPr lang="en-US"/>
              <a:t>Click icon to add picture</a:t>
            </a:r>
            <a:endParaRPr lang="en-US" dirty="0"/>
          </a:p>
        </p:txBody>
      </p:sp>
    </p:spTree>
    <p:extLst>
      <p:ext uri="{BB962C8B-B14F-4D97-AF65-F5344CB8AC3E}">
        <p14:creationId xmlns:p14="http://schemas.microsoft.com/office/powerpoint/2010/main" val="412957241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1 sub title/2 column content/graphi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916113"/>
            <a:ext cx="4040188"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645025" y="1916113"/>
            <a:ext cx="4041775"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5"/>
          <p:cNvSpPr>
            <a:spLocks noGrp="1"/>
          </p:cNvSpPr>
          <p:nvPr>
            <p:ph sz="quarter" idx="11"/>
          </p:nvPr>
        </p:nvSpPr>
        <p:spPr>
          <a:xfrm>
            <a:off x="446049" y="4049713"/>
            <a:ext cx="8240751" cy="18938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4992413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2 sub titles/2 column content/graphi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4040188"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916113"/>
            <a:ext cx="4040188"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5" y="1143000"/>
            <a:ext cx="4041775"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1916113"/>
            <a:ext cx="4041775"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5"/>
          <p:cNvSpPr>
            <a:spLocks noGrp="1"/>
          </p:cNvSpPr>
          <p:nvPr>
            <p:ph sz="quarter" idx="11"/>
          </p:nvPr>
        </p:nvSpPr>
        <p:spPr>
          <a:xfrm>
            <a:off x="446049" y="4049713"/>
            <a:ext cx="8240751" cy="18938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094848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2 row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80744"/>
            <a:ext cx="8229600" cy="20574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sz="half" idx="10"/>
          </p:nvPr>
        </p:nvSpPr>
        <p:spPr>
          <a:xfrm>
            <a:off x="457200" y="3646449"/>
            <a:ext cx="8229600" cy="20574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94486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2 sub titles/2 row conten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16151"/>
            <a:ext cx="8229600" cy="16002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sz="half" idx="10"/>
          </p:nvPr>
        </p:nvSpPr>
        <p:spPr>
          <a:xfrm>
            <a:off x="457200" y="4332249"/>
            <a:ext cx="8229600" cy="16002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idx="1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Text Placeholder 2"/>
          <p:cNvSpPr>
            <a:spLocks noGrp="1"/>
          </p:cNvSpPr>
          <p:nvPr>
            <p:ph type="body" idx="12"/>
          </p:nvPr>
        </p:nvSpPr>
        <p:spPr>
          <a:xfrm>
            <a:off x="457200" y="3584691"/>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54763419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 preserve="1">
  <p:cSld name="Titl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3252280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sub title/conten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917700"/>
            <a:ext cx="8229600" cy="402589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2"/>
          <p:cNvSpPr>
            <a:spLocks noGrp="1"/>
          </p:cNvSpPr>
          <p:nvPr>
            <p:ph type="body" idx="10"/>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58445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tatement/quote slide">
    <p:spTree>
      <p:nvGrpSpPr>
        <p:cNvPr id="1" name=""/>
        <p:cNvGrpSpPr/>
        <p:nvPr/>
      </p:nvGrpSpPr>
      <p:grpSpPr>
        <a:xfrm>
          <a:off x="0" y="0"/>
          <a:ext cx="0" cy="0"/>
          <a:chOff x="0" y="0"/>
          <a:chExt cx="0" cy="0"/>
        </a:xfrm>
      </p:grpSpPr>
      <p:sp>
        <p:nvSpPr>
          <p:cNvPr id="7" name="Text Placeholder 2"/>
          <p:cNvSpPr>
            <a:spLocks noGrp="1"/>
          </p:cNvSpPr>
          <p:nvPr userDrawn="1">
            <p:ph type="body" idx="10"/>
          </p:nvPr>
        </p:nvSpPr>
        <p:spPr>
          <a:xfrm>
            <a:off x="3352800" y="2725948"/>
            <a:ext cx="5334000" cy="674686"/>
          </a:xfrm>
        </p:spPr>
        <p:txBody>
          <a:bodyPr anchor="t" anchorCtr="0"/>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8" name="Title 1"/>
          <p:cNvSpPr>
            <a:spLocks noGrp="1"/>
          </p:cNvSpPr>
          <p:nvPr userDrawn="1">
            <p:ph type="title" hasCustomPrompt="1"/>
          </p:nvPr>
        </p:nvSpPr>
        <p:spPr>
          <a:xfrm>
            <a:off x="3352800" y="1760538"/>
            <a:ext cx="5334000" cy="982662"/>
          </a:xfrm>
        </p:spPr>
        <p:txBody>
          <a:bodyPr anchor="b" anchorCtr="0">
            <a:normAutofit/>
          </a:bodyPr>
          <a:lstStyle>
            <a:lvl1pPr algn="l">
              <a:defRPr sz="3200" b="1" cap="none"/>
            </a:lvl1pPr>
          </a:lstStyle>
          <a:p>
            <a:r>
              <a:rPr lang="en-US" dirty="0"/>
              <a:t>Click to edit master title style</a:t>
            </a:r>
          </a:p>
        </p:txBody>
      </p:sp>
      <p:grpSp>
        <p:nvGrpSpPr>
          <p:cNvPr id="2" name="Group 1"/>
          <p:cNvGrpSpPr/>
          <p:nvPr userDrawn="1"/>
        </p:nvGrpSpPr>
        <p:grpSpPr>
          <a:xfrm>
            <a:off x="0" y="-22043"/>
            <a:ext cx="3116640" cy="5974110"/>
            <a:chOff x="0" y="-22043"/>
            <a:chExt cx="3116640" cy="5974110"/>
          </a:xfrm>
        </p:grpSpPr>
        <p:cxnSp>
          <p:nvCxnSpPr>
            <p:cNvPr id="56" name="Straight Connector 55"/>
            <p:cNvCxnSpPr/>
            <p:nvPr userDrawn="1"/>
          </p:nvCxnSpPr>
          <p:spPr>
            <a:xfrm>
              <a:off x="787401" y="1718735"/>
              <a:ext cx="0" cy="4233332"/>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userDrawn="1"/>
          </p:nvCxnSpPr>
          <p:spPr>
            <a:xfrm flipH="1">
              <a:off x="770467" y="5920923"/>
              <a:ext cx="32004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userDrawn="1"/>
          </p:nvCxnSpPr>
          <p:spPr>
            <a:xfrm rot="16200000" flipH="1">
              <a:off x="907816" y="5782691"/>
              <a:ext cx="32004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userDrawn="1"/>
          </p:nvCxnSpPr>
          <p:spPr>
            <a:xfrm flipH="1">
              <a:off x="0" y="5651923"/>
              <a:ext cx="1090507"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Right Arrow Callout 12"/>
            <p:cNvSpPr/>
            <p:nvPr userDrawn="1"/>
          </p:nvSpPr>
          <p:spPr>
            <a:xfrm rot="16200000" flipH="1">
              <a:off x="329634" y="412864"/>
              <a:ext cx="3221914" cy="2352099"/>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 name="connsiteX0" fmla="*/ 0 w 580837"/>
                <a:gd name="connsiteY0" fmla="*/ 20409397 h 20969478"/>
                <a:gd name="connsiteX1" fmla="*/ 487339 w 580837"/>
                <a:gd name="connsiteY1" fmla="*/ 20408740 h 20969478"/>
                <a:gd name="connsiteX2" fmla="*/ 580837 w 580837"/>
                <a:gd name="connsiteY2" fmla="*/ 20687550 h 20969478"/>
                <a:gd name="connsiteX3" fmla="*/ 489162 w 580837"/>
                <a:gd name="connsiteY3" fmla="*/ 20967346 h 20969478"/>
                <a:gd name="connsiteX4" fmla="*/ 175498 w 580837"/>
                <a:gd name="connsiteY4" fmla="*/ 20969478 h 20969478"/>
                <a:gd name="connsiteX5" fmla="*/ 174946 w 580837"/>
                <a:gd name="connsiteY5" fmla="*/ 20299707 h 20969478"/>
                <a:gd name="connsiteX6" fmla="*/ 174504 w 580837"/>
                <a:gd name="connsiteY6" fmla="*/ 0 h 20969478"/>
                <a:gd name="connsiteX0" fmla="*/ 0 w 884170"/>
                <a:gd name="connsiteY0" fmla="*/ 20409397 h 20969478"/>
                <a:gd name="connsiteX1" fmla="*/ 790672 w 884170"/>
                <a:gd name="connsiteY1" fmla="*/ 20408740 h 20969478"/>
                <a:gd name="connsiteX2" fmla="*/ 884170 w 884170"/>
                <a:gd name="connsiteY2" fmla="*/ 20687550 h 20969478"/>
                <a:gd name="connsiteX3" fmla="*/ 792495 w 884170"/>
                <a:gd name="connsiteY3" fmla="*/ 20967346 h 20969478"/>
                <a:gd name="connsiteX4" fmla="*/ 478831 w 884170"/>
                <a:gd name="connsiteY4" fmla="*/ 20969478 h 20969478"/>
                <a:gd name="connsiteX5" fmla="*/ 478279 w 884170"/>
                <a:gd name="connsiteY5" fmla="*/ 20299707 h 20969478"/>
                <a:gd name="connsiteX6" fmla="*/ 477837 w 884170"/>
                <a:gd name="connsiteY6" fmla="*/ 0 h 20969478"/>
                <a:gd name="connsiteX0" fmla="*/ 0 w 884170"/>
                <a:gd name="connsiteY0" fmla="*/ 16890324 h 17450405"/>
                <a:gd name="connsiteX1" fmla="*/ 790672 w 884170"/>
                <a:gd name="connsiteY1" fmla="*/ 16889667 h 17450405"/>
                <a:gd name="connsiteX2" fmla="*/ 884170 w 884170"/>
                <a:gd name="connsiteY2" fmla="*/ 17168477 h 17450405"/>
                <a:gd name="connsiteX3" fmla="*/ 792495 w 884170"/>
                <a:gd name="connsiteY3" fmla="*/ 17448273 h 17450405"/>
                <a:gd name="connsiteX4" fmla="*/ 478831 w 884170"/>
                <a:gd name="connsiteY4" fmla="*/ 17450405 h 17450405"/>
                <a:gd name="connsiteX5" fmla="*/ 478279 w 884170"/>
                <a:gd name="connsiteY5" fmla="*/ 16780634 h 17450405"/>
                <a:gd name="connsiteX6" fmla="*/ 473595 w 884170"/>
                <a:gd name="connsiteY6" fmla="*/ 0 h 17450405"/>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7483778 h 8043859"/>
                <a:gd name="connsiteX1" fmla="*/ 790672 w 884170"/>
                <a:gd name="connsiteY1" fmla="*/ 7483121 h 8043859"/>
                <a:gd name="connsiteX2" fmla="*/ 884170 w 884170"/>
                <a:gd name="connsiteY2" fmla="*/ 7761931 h 8043859"/>
                <a:gd name="connsiteX3" fmla="*/ 792495 w 884170"/>
                <a:gd name="connsiteY3" fmla="*/ 8041727 h 8043859"/>
                <a:gd name="connsiteX4" fmla="*/ 478831 w 884170"/>
                <a:gd name="connsiteY4" fmla="*/ 8043859 h 8043859"/>
                <a:gd name="connsiteX5" fmla="*/ 478279 w 884170"/>
                <a:gd name="connsiteY5" fmla="*/ 7374088 h 8043859"/>
                <a:gd name="connsiteX6" fmla="*/ 528747 w 884170"/>
                <a:gd name="connsiteY6" fmla="*/ 0 h 8043859"/>
                <a:gd name="connsiteX0" fmla="*/ 0 w 884170"/>
                <a:gd name="connsiteY0" fmla="*/ 4209115 h 4769196"/>
                <a:gd name="connsiteX1" fmla="*/ 790672 w 884170"/>
                <a:gd name="connsiteY1" fmla="*/ 4208458 h 4769196"/>
                <a:gd name="connsiteX2" fmla="*/ 884170 w 884170"/>
                <a:gd name="connsiteY2" fmla="*/ 4487268 h 4769196"/>
                <a:gd name="connsiteX3" fmla="*/ 792495 w 884170"/>
                <a:gd name="connsiteY3" fmla="*/ 4767064 h 4769196"/>
                <a:gd name="connsiteX4" fmla="*/ 478831 w 884170"/>
                <a:gd name="connsiteY4" fmla="*/ 4769196 h 4769196"/>
                <a:gd name="connsiteX5" fmla="*/ 478279 w 884170"/>
                <a:gd name="connsiteY5" fmla="*/ 4099425 h 4769196"/>
                <a:gd name="connsiteX6" fmla="*/ 592384 w 884170"/>
                <a:gd name="connsiteY6" fmla="*/ 0 h 4769196"/>
                <a:gd name="connsiteX0" fmla="*/ 0 w 884170"/>
                <a:gd name="connsiteY0" fmla="*/ 707344 h 1272545"/>
                <a:gd name="connsiteX1" fmla="*/ 790672 w 884170"/>
                <a:gd name="connsiteY1" fmla="*/ 706687 h 1272545"/>
                <a:gd name="connsiteX2" fmla="*/ 884170 w 884170"/>
                <a:gd name="connsiteY2" fmla="*/ 985497 h 1272545"/>
                <a:gd name="connsiteX3" fmla="*/ 792495 w 884170"/>
                <a:gd name="connsiteY3" fmla="*/ 1265293 h 1272545"/>
                <a:gd name="connsiteX4" fmla="*/ 478831 w 884170"/>
                <a:gd name="connsiteY4" fmla="*/ 1267425 h 1272545"/>
                <a:gd name="connsiteX5" fmla="*/ 478279 w 884170"/>
                <a:gd name="connsiteY5" fmla="*/ 597654 h 1272545"/>
                <a:gd name="connsiteX6" fmla="*/ 634808 w 884170"/>
                <a:gd name="connsiteY6" fmla="*/ 0 h 127254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60765 h 720846"/>
                <a:gd name="connsiteX1" fmla="*/ 790672 w 884170"/>
                <a:gd name="connsiteY1" fmla="*/ 160108 h 720846"/>
                <a:gd name="connsiteX2" fmla="*/ 884170 w 884170"/>
                <a:gd name="connsiteY2" fmla="*/ 438918 h 720846"/>
                <a:gd name="connsiteX3" fmla="*/ 792495 w 884170"/>
                <a:gd name="connsiteY3" fmla="*/ 718714 h 720846"/>
                <a:gd name="connsiteX4" fmla="*/ 478831 w 884170"/>
                <a:gd name="connsiteY4" fmla="*/ 720846 h 720846"/>
                <a:gd name="connsiteX5" fmla="*/ 478279 w 884170"/>
                <a:gd name="connsiteY5" fmla="*/ 51075 h 720846"/>
                <a:gd name="connsiteX6" fmla="*/ 475150 w 884170"/>
                <a:gd name="connsiteY6" fmla="*/ 46063 h 720846"/>
                <a:gd name="connsiteX0" fmla="*/ 0 w 1635452"/>
                <a:gd name="connsiteY0" fmla="*/ 158524 h 718605"/>
                <a:gd name="connsiteX1" fmla="*/ 790672 w 1635452"/>
                <a:gd name="connsiteY1" fmla="*/ 157867 h 718605"/>
                <a:gd name="connsiteX2" fmla="*/ 884170 w 1635452"/>
                <a:gd name="connsiteY2" fmla="*/ 436677 h 718605"/>
                <a:gd name="connsiteX3" fmla="*/ 792495 w 1635452"/>
                <a:gd name="connsiteY3" fmla="*/ 716473 h 718605"/>
                <a:gd name="connsiteX4" fmla="*/ 478831 w 1635452"/>
                <a:gd name="connsiteY4" fmla="*/ 718605 h 718605"/>
                <a:gd name="connsiteX5" fmla="*/ 478279 w 1635452"/>
                <a:gd name="connsiteY5" fmla="*/ 48834 h 718605"/>
                <a:gd name="connsiteX6" fmla="*/ 1635452 w 1635452"/>
                <a:gd name="connsiteY6" fmla="*/ 52474 h 71860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58881 h 716830"/>
                <a:gd name="connsiteX1" fmla="*/ 790672 w 884170"/>
                <a:gd name="connsiteY1" fmla="*/ 158224 h 716830"/>
                <a:gd name="connsiteX2" fmla="*/ 884170 w 884170"/>
                <a:gd name="connsiteY2" fmla="*/ 437034 h 716830"/>
                <a:gd name="connsiteX3" fmla="*/ 792495 w 884170"/>
                <a:gd name="connsiteY3" fmla="*/ 716830 h 716830"/>
                <a:gd name="connsiteX4" fmla="*/ 478831 w 884170"/>
                <a:gd name="connsiteY4" fmla="*/ 716799 h 716830"/>
                <a:gd name="connsiteX5" fmla="*/ 478279 w 884170"/>
                <a:gd name="connsiteY5" fmla="*/ 49191 h 716830"/>
                <a:gd name="connsiteX6" fmla="*/ 474915 w 884170"/>
                <a:gd name="connsiteY6" fmla="*/ 50104 h 716830"/>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37339"/>
                <a:gd name="connsiteY0" fmla="*/ 301277 h 859226"/>
                <a:gd name="connsiteX1" fmla="*/ 790672 w 1637339"/>
                <a:gd name="connsiteY1" fmla="*/ 300620 h 859226"/>
                <a:gd name="connsiteX2" fmla="*/ 884170 w 1637339"/>
                <a:gd name="connsiteY2" fmla="*/ 579430 h 859226"/>
                <a:gd name="connsiteX3" fmla="*/ 792495 w 1637339"/>
                <a:gd name="connsiteY3" fmla="*/ 859226 h 859226"/>
                <a:gd name="connsiteX4" fmla="*/ 478831 w 1637339"/>
                <a:gd name="connsiteY4" fmla="*/ 859195 h 859226"/>
                <a:gd name="connsiteX5" fmla="*/ 478279 w 1637339"/>
                <a:gd name="connsiteY5" fmla="*/ 191587 h 859226"/>
                <a:gd name="connsiteX6" fmla="*/ 1637339 w 1637339"/>
                <a:gd name="connsiteY6" fmla="*/ 0 h 859226"/>
                <a:gd name="connsiteX0" fmla="*/ 0 w 1721986"/>
                <a:gd name="connsiteY0" fmla="*/ 316105 h 874054"/>
                <a:gd name="connsiteX1" fmla="*/ 790672 w 1721986"/>
                <a:gd name="connsiteY1" fmla="*/ 315448 h 874054"/>
                <a:gd name="connsiteX2" fmla="*/ 884170 w 1721986"/>
                <a:gd name="connsiteY2" fmla="*/ 594258 h 874054"/>
                <a:gd name="connsiteX3" fmla="*/ 792495 w 1721986"/>
                <a:gd name="connsiteY3" fmla="*/ 874054 h 874054"/>
                <a:gd name="connsiteX4" fmla="*/ 478831 w 1721986"/>
                <a:gd name="connsiteY4" fmla="*/ 874023 h 874054"/>
                <a:gd name="connsiteX5" fmla="*/ 478279 w 1721986"/>
                <a:gd name="connsiteY5" fmla="*/ 206415 h 874054"/>
                <a:gd name="connsiteX6" fmla="*/ 1637339 w 1721986"/>
                <a:gd name="connsiteY6" fmla="*/ 14828 h 874054"/>
                <a:gd name="connsiteX7" fmla="*/ 1633095 w 1721986"/>
                <a:gd name="connsiteY7" fmla="*/ 12665 h 874054"/>
                <a:gd name="connsiteX0" fmla="*/ 0 w 1723632"/>
                <a:gd name="connsiteY0" fmla="*/ 774957 h 1332906"/>
                <a:gd name="connsiteX1" fmla="*/ 790672 w 1723632"/>
                <a:gd name="connsiteY1" fmla="*/ 774300 h 1332906"/>
                <a:gd name="connsiteX2" fmla="*/ 884170 w 1723632"/>
                <a:gd name="connsiteY2" fmla="*/ 1053110 h 1332906"/>
                <a:gd name="connsiteX3" fmla="*/ 792495 w 1723632"/>
                <a:gd name="connsiteY3" fmla="*/ 1332906 h 1332906"/>
                <a:gd name="connsiteX4" fmla="*/ 478831 w 1723632"/>
                <a:gd name="connsiteY4" fmla="*/ 1332875 h 1332906"/>
                <a:gd name="connsiteX5" fmla="*/ 478279 w 1723632"/>
                <a:gd name="connsiteY5" fmla="*/ 665267 h 1332906"/>
                <a:gd name="connsiteX6" fmla="*/ 1637339 w 1723632"/>
                <a:gd name="connsiteY6" fmla="*/ 473680 h 1332906"/>
                <a:gd name="connsiteX7" fmla="*/ 1639459 w 1723632"/>
                <a:gd name="connsiteY7" fmla="*/ 0 h 1332906"/>
                <a:gd name="connsiteX0" fmla="*/ 0 w 1637339"/>
                <a:gd name="connsiteY0" fmla="*/ 301278 h 859227"/>
                <a:gd name="connsiteX1" fmla="*/ 790672 w 1637339"/>
                <a:gd name="connsiteY1" fmla="*/ 300621 h 859227"/>
                <a:gd name="connsiteX2" fmla="*/ 884170 w 1637339"/>
                <a:gd name="connsiteY2" fmla="*/ 579431 h 859227"/>
                <a:gd name="connsiteX3" fmla="*/ 792495 w 1637339"/>
                <a:gd name="connsiteY3" fmla="*/ 859227 h 859227"/>
                <a:gd name="connsiteX4" fmla="*/ 478831 w 1637339"/>
                <a:gd name="connsiteY4" fmla="*/ 859196 h 859227"/>
                <a:gd name="connsiteX5" fmla="*/ 478279 w 1637339"/>
                <a:gd name="connsiteY5" fmla="*/ 191588 h 859227"/>
                <a:gd name="connsiteX6" fmla="*/ 1637339 w 1637339"/>
                <a:gd name="connsiteY6" fmla="*/ 1 h 859227"/>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96897"/>
                <a:gd name="connsiteY0" fmla="*/ 107527 h 667639"/>
                <a:gd name="connsiteX1" fmla="*/ 803399 w 896897"/>
                <a:gd name="connsiteY1" fmla="*/ 109033 h 667639"/>
                <a:gd name="connsiteX2" fmla="*/ 896897 w 896897"/>
                <a:gd name="connsiteY2" fmla="*/ 387843 h 667639"/>
                <a:gd name="connsiteX3" fmla="*/ 805222 w 896897"/>
                <a:gd name="connsiteY3" fmla="*/ 667639 h 667639"/>
                <a:gd name="connsiteX4" fmla="*/ 491558 w 896897"/>
                <a:gd name="connsiteY4" fmla="*/ 667608 h 667639"/>
                <a:gd name="connsiteX5" fmla="*/ 491006 w 896897"/>
                <a:gd name="connsiteY5" fmla="*/ 0 h 66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897" h="667639">
                  <a:moveTo>
                    <a:pt x="0" y="107527"/>
                  </a:moveTo>
                  <a:lnTo>
                    <a:pt x="803399" y="109033"/>
                  </a:lnTo>
                  <a:lnTo>
                    <a:pt x="896897" y="387843"/>
                  </a:lnTo>
                  <a:lnTo>
                    <a:pt x="805222" y="667639"/>
                  </a:lnTo>
                  <a:lnTo>
                    <a:pt x="491558" y="667608"/>
                  </a:lnTo>
                  <a:lnTo>
                    <a:pt x="491006" y="0"/>
                  </a:lnTo>
                </a:path>
              </a:pathLst>
            </a:custGeom>
            <a:noFill/>
            <a:ln w="63500">
              <a:solidFill>
                <a:srgbClr val="67B2E8"/>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grpSp>
    </p:spTree>
    <p:extLst>
      <p:ext uri="{BB962C8B-B14F-4D97-AF65-F5344CB8AC3E}">
        <p14:creationId xmlns:p14="http://schemas.microsoft.com/office/powerpoint/2010/main" val="413436781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woObj" preserve="1">
  <p:cSld name="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9000721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1 sub title/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916113"/>
            <a:ext cx="4040188"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4645025" y="1916113"/>
            <a:ext cx="4041775"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013100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Title/ 2 sub titles/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4040188"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916113"/>
            <a:ext cx="4040188"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143000"/>
            <a:ext cx="4041775"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1916113"/>
            <a:ext cx="4041775" cy="4027488"/>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8367683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2 col w/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380744"/>
            <a:ext cx="4041648" cy="15544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11"/>
          </p:nvPr>
        </p:nvSpPr>
        <p:spPr>
          <a:xfrm>
            <a:off x="4645152" y="1380744"/>
            <a:ext cx="4041648" cy="15544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4"/>
          <p:cNvSpPr>
            <a:spLocks noGrp="1"/>
          </p:cNvSpPr>
          <p:nvPr>
            <p:ph type="pic" sz="quarter" idx="12"/>
          </p:nvPr>
        </p:nvSpPr>
        <p:spPr>
          <a:xfrm>
            <a:off x="457200" y="3124200"/>
            <a:ext cx="8229600" cy="2910840"/>
          </a:xfrm>
        </p:spPr>
        <p:txBody>
          <a:bodyPr/>
          <a:lstStyle>
            <a:lvl1pPr marL="9144" indent="0">
              <a:buFontTx/>
              <a:buNone/>
              <a:defRPr/>
            </a:lvl1pPr>
          </a:lstStyle>
          <a:p>
            <a:endParaRPr lang="en-US" dirty="0"/>
          </a:p>
        </p:txBody>
      </p:sp>
    </p:spTree>
    <p:extLst>
      <p:ext uri="{BB962C8B-B14F-4D97-AF65-F5344CB8AC3E}">
        <p14:creationId xmlns:p14="http://schemas.microsoft.com/office/powerpoint/2010/main" val="361367514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n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9421651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573482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left content/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p:cNvSpPr>
            <a:spLocks noGrp="1"/>
          </p:cNvSpPr>
          <p:nvPr>
            <p:ph type="pic" sz="quarter" idx="10"/>
          </p:nvPr>
        </p:nvSpPr>
        <p:spPr>
          <a:xfrm>
            <a:off x="4648200" y="1371600"/>
            <a:ext cx="4038600" cy="4572000"/>
          </a:xfrm>
        </p:spPr>
        <p:txBody>
          <a:bodyPr/>
          <a:lstStyle>
            <a:lvl1pPr marL="9144" indent="0">
              <a:buFontTx/>
              <a:buNone/>
              <a:defRPr/>
            </a:lvl1pPr>
          </a:lstStyle>
          <a:p>
            <a:endParaRPr lang="en-US" dirty="0"/>
          </a:p>
        </p:txBody>
      </p:sp>
    </p:spTree>
    <p:extLst>
      <p:ext uri="{BB962C8B-B14F-4D97-AF65-F5344CB8AC3E}">
        <p14:creationId xmlns:p14="http://schemas.microsoft.com/office/powerpoint/2010/main" val="4089473579"/>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right content/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380744"/>
            <a:ext cx="4038600" cy="4562856"/>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5"/>
          <p:cNvSpPr>
            <a:spLocks noGrp="1"/>
          </p:cNvSpPr>
          <p:nvPr>
            <p:ph type="pic" sz="quarter" idx="10"/>
          </p:nvPr>
        </p:nvSpPr>
        <p:spPr>
          <a:xfrm>
            <a:off x="457200" y="1371600"/>
            <a:ext cx="4038600" cy="4572000"/>
          </a:xfrm>
        </p:spPr>
        <p:txBody>
          <a:bodyPr/>
          <a:lstStyle>
            <a:lvl1pPr marL="9144" indent="0">
              <a:buFontTx/>
              <a:buNone/>
              <a:defRPr/>
            </a:lvl1pPr>
          </a:lstStyle>
          <a:p>
            <a:endParaRPr lang="en-US" dirty="0"/>
          </a:p>
        </p:txBody>
      </p:sp>
    </p:spTree>
    <p:extLst>
      <p:ext uri="{BB962C8B-B14F-4D97-AF65-F5344CB8AC3E}">
        <p14:creationId xmlns:p14="http://schemas.microsoft.com/office/powerpoint/2010/main" val="182043036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1 sub title/2 column content/graphi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916113"/>
            <a:ext cx="4040188"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p:nvPr>
        </p:nvSpPr>
        <p:spPr>
          <a:xfrm>
            <a:off x="4645025" y="1916113"/>
            <a:ext cx="4041775"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5"/>
          <p:cNvSpPr>
            <a:spLocks noGrp="1"/>
          </p:cNvSpPr>
          <p:nvPr>
            <p:ph sz="quarter" idx="11"/>
          </p:nvPr>
        </p:nvSpPr>
        <p:spPr>
          <a:xfrm>
            <a:off x="446049" y="4049713"/>
            <a:ext cx="8240751" cy="18938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4453475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2 sub titles/2 column content/graphi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43000"/>
            <a:ext cx="4040188"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916113"/>
            <a:ext cx="4040188"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143000"/>
            <a:ext cx="4041775"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1916113"/>
            <a:ext cx="4041775" cy="21224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5"/>
          <p:cNvSpPr>
            <a:spLocks noGrp="1"/>
          </p:cNvSpPr>
          <p:nvPr>
            <p:ph sz="quarter" idx="11"/>
          </p:nvPr>
        </p:nvSpPr>
        <p:spPr>
          <a:xfrm>
            <a:off x="446049" y="4049713"/>
            <a:ext cx="8240751" cy="1893887"/>
          </a:xfrm>
        </p:spPr>
        <p:txBody>
          <a:bodyPr/>
          <a:lstStyle>
            <a:lvl1pPr>
              <a:defRPr sz="2000"/>
            </a:lvl1pPr>
            <a:lvl2pPr>
              <a:defRPr sz="1800"/>
            </a:lvl2pPr>
            <a:lvl3pPr>
              <a:defRPr sz="1600"/>
            </a:lvl3pPr>
            <a:lvl4pPr>
              <a:defRPr sz="1400"/>
            </a:lvl4pPr>
            <a:lvl5pPr>
              <a:defRPr sz="12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88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tatement/quote slide w/text">
    <p:spTree>
      <p:nvGrpSpPr>
        <p:cNvPr id="1" name=""/>
        <p:cNvGrpSpPr/>
        <p:nvPr/>
      </p:nvGrpSpPr>
      <p:grpSpPr>
        <a:xfrm>
          <a:off x="0" y="0"/>
          <a:ext cx="0" cy="0"/>
          <a:chOff x="0" y="0"/>
          <a:chExt cx="0" cy="0"/>
        </a:xfrm>
      </p:grpSpPr>
      <p:grpSp>
        <p:nvGrpSpPr>
          <p:cNvPr id="14" name="Group 13"/>
          <p:cNvGrpSpPr/>
          <p:nvPr userDrawn="1"/>
        </p:nvGrpSpPr>
        <p:grpSpPr>
          <a:xfrm>
            <a:off x="0" y="-20985"/>
            <a:ext cx="3116640" cy="5974110"/>
            <a:chOff x="0" y="-22043"/>
            <a:chExt cx="3116640" cy="5974110"/>
          </a:xfrm>
        </p:grpSpPr>
        <p:cxnSp>
          <p:nvCxnSpPr>
            <p:cNvPr id="15" name="Straight Connector 14"/>
            <p:cNvCxnSpPr/>
            <p:nvPr userDrawn="1"/>
          </p:nvCxnSpPr>
          <p:spPr>
            <a:xfrm>
              <a:off x="787401" y="1718735"/>
              <a:ext cx="0" cy="4233332"/>
            </a:xfrm>
            <a:prstGeom prst="line">
              <a:avLst/>
            </a:prstGeom>
            <a:ln w="635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userDrawn="1"/>
          </p:nvCxnSpPr>
          <p:spPr>
            <a:xfrm flipH="1">
              <a:off x="770467" y="5920923"/>
              <a:ext cx="320040" cy="0"/>
            </a:xfrm>
            <a:prstGeom prst="line">
              <a:avLst/>
            </a:prstGeom>
            <a:ln w="635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rot="16200000" flipH="1">
              <a:off x="907816" y="5782691"/>
              <a:ext cx="320040" cy="0"/>
            </a:xfrm>
            <a:prstGeom prst="line">
              <a:avLst/>
            </a:prstGeom>
            <a:ln w="635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flipH="1">
              <a:off x="0" y="5651923"/>
              <a:ext cx="1090507" cy="0"/>
            </a:xfrm>
            <a:prstGeom prst="line">
              <a:avLst/>
            </a:prstGeom>
            <a:ln w="635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9" name="Right Arrow Callout 12"/>
            <p:cNvSpPr/>
            <p:nvPr userDrawn="1"/>
          </p:nvSpPr>
          <p:spPr>
            <a:xfrm rot="16200000" flipH="1">
              <a:off x="329634" y="412864"/>
              <a:ext cx="3221914" cy="2352099"/>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 name="connsiteX0" fmla="*/ 0 w 580837"/>
                <a:gd name="connsiteY0" fmla="*/ 20409397 h 20969478"/>
                <a:gd name="connsiteX1" fmla="*/ 487339 w 580837"/>
                <a:gd name="connsiteY1" fmla="*/ 20408740 h 20969478"/>
                <a:gd name="connsiteX2" fmla="*/ 580837 w 580837"/>
                <a:gd name="connsiteY2" fmla="*/ 20687550 h 20969478"/>
                <a:gd name="connsiteX3" fmla="*/ 489162 w 580837"/>
                <a:gd name="connsiteY3" fmla="*/ 20967346 h 20969478"/>
                <a:gd name="connsiteX4" fmla="*/ 175498 w 580837"/>
                <a:gd name="connsiteY4" fmla="*/ 20969478 h 20969478"/>
                <a:gd name="connsiteX5" fmla="*/ 174946 w 580837"/>
                <a:gd name="connsiteY5" fmla="*/ 20299707 h 20969478"/>
                <a:gd name="connsiteX6" fmla="*/ 174504 w 580837"/>
                <a:gd name="connsiteY6" fmla="*/ 0 h 20969478"/>
                <a:gd name="connsiteX0" fmla="*/ 0 w 884170"/>
                <a:gd name="connsiteY0" fmla="*/ 20409397 h 20969478"/>
                <a:gd name="connsiteX1" fmla="*/ 790672 w 884170"/>
                <a:gd name="connsiteY1" fmla="*/ 20408740 h 20969478"/>
                <a:gd name="connsiteX2" fmla="*/ 884170 w 884170"/>
                <a:gd name="connsiteY2" fmla="*/ 20687550 h 20969478"/>
                <a:gd name="connsiteX3" fmla="*/ 792495 w 884170"/>
                <a:gd name="connsiteY3" fmla="*/ 20967346 h 20969478"/>
                <a:gd name="connsiteX4" fmla="*/ 478831 w 884170"/>
                <a:gd name="connsiteY4" fmla="*/ 20969478 h 20969478"/>
                <a:gd name="connsiteX5" fmla="*/ 478279 w 884170"/>
                <a:gd name="connsiteY5" fmla="*/ 20299707 h 20969478"/>
                <a:gd name="connsiteX6" fmla="*/ 477837 w 884170"/>
                <a:gd name="connsiteY6" fmla="*/ 0 h 20969478"/>
                <a:gd name="connsiteX0" fmla="*/ 0 w 884170"/>
                <a:gd name="connsiteY0" fmla="*/ 16890324 h 17450405"/>
                <a:gd name="connsiteX1" fmla="*/ 790672 w 884170"/>
                <a:gd name="connsiteY1" fmla="*/ 16889667 h 17450405"/>
                <a:gd name="connsiteX2" fmla="*/ 884170 w 884170"/>
                <a:gd name="connsiteY2" fmla="*/ 17168477 h 17450405"/>
                <a:gd name="connsiteX3" fmla="*/ 792495 w 884170"/>
                <a:gd name="connsiteY3" fmla="*/ 17448273 h 17450405"/>
                <a:gd name="connsiteX4" fmla="*/ 478831 w 884170"/>
                <a:gd name="connsiteY4" fmla="*/ 17450405 h 17450405"/>
                <a:gd name="connsiteX5" fmla="*/ 478279 w 884170"/>
                <a:gd name="connsiteY5" fmla="*/ 16780634 h 17450405"/>
                <a:gd name="connsiteX6" fmla="*/ 473595 w 884170"/>
                <a:gd name="connsiteY6" fmla="*/ 0 h 17450405"/>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3475070 h 14035151"/>
                <a:gd name="connsiteX1" fmla="*/ 790672 w 884170"/>
                <a:gd name="connsiteY1" fmla="*/ 13474413 h 14035151"/>
                <a:gd name="connsiteX2" fmla="*/ 884170 w 884170"/>
                <a:gd name="connsiteY2" fmla="*/ 13753223 h 14035151"/>
                <a:gd name="connsiteX3" fmla="*/ 792495 w 884170"/>
                <a:gd name="connsiteY3" fmla="*/ 14033019 h 14035151"/>
                <a:gd name="connsiteX4" fmla="*/ 478831 w 884170"/>
                <a:gd name="connsiteY4" fmla="*/ 14035151 h 14035151"/>
                <a:gd name="connsiteX5" fmla="*/ 478279 w 884170"/>
                <a:gd name="connsiteY5" fmla="*/ 13365380 h 14035151"/>
                <a:gd name="connsiteX6" fmla="*/ 479959 w 884170"/>
                <a:gd name="connsiteY6" fmla="*/ 0 h 14035151"/>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10747626 h 11307707"/>
                <a:gd name="connsiteX1" fmla="*/ 790672 w 884170"/>
                <a:gd name="connsiteY1" fmla="*/ 10746969 h 11307707"/>
                <a:gd name="connsiteX2" fmla="*/ 884170 w 884170"/>
                <a:gd name="connsiteY2" fmla="*/ 11025779 h 11307707"/>
                <a:gd name="connsiteX3" fmla="*/ 792495 w 884170"/>
                <a:gd name="connsiteY3" fmla="*/ 11305575 h 11307707"/>
                <a:gd name="connsiteX4" fmla="*/ 478831 w 884170"/>
                <a:gd name="connsiteY4" fmla="*/ 11307707 h 11307707"/>
                <a:gd name="connsiteX5" fmla="*/ 478279 w 884170"/>
                <a:gd name="connsiteY5" fmla="*/ 10637936 h 11307707"/>
                <a:gd name="connsiteX6" fmla="*/ 499050 w 884170"/>
                <a:gd name="connsiteY6" fmla="*/ 0 h 11307707"/>
                <a:gd name="connsiteX0" fmla="*/ 0 w 884170"/>
                <a:gd name="connsiteY0" fmla="*/ 7483778 h 8043859"/>
                <a:gd name="connsiteX1" fmla="*/ 790672 w 884170"/>
                <a:gd name="connsiteY1" fmla="*/ 7483121 h 8043859"/>
                <a:gd name="connsiteX2" fmla="*/ 884170 w 884170"/>
                <a:gd name="connsiteY2" fmla="*/ 7761931 h 8043859"/>
                <a:gd name="connsiteX3" fmla="*/ 792495 w 884170"/>
                <a:gd name="connsiteY3" fmla="*/ 8041727 h 8043859"/>
                <a:gd name="connsiteX4" fmla="*/ 478831 w 884170"/>
                <a:gd name="connsiteY4" fmla="*/ 8043859 h 8043859"/>
                <a:gd name="connsiteX5" fmla="*/ 478279 w 884170"/>
                <a:gd name="connsiteY5" fmla="*/ 7374088 h 8043859"/>
                <a:gd name="connsiteX6" fmla="*/ 528747 w 884170"/>
                <a:gd name="connsiteY6" fmla="*/ 0 h 8043859"/>
                <a:gd name="connsiteX0" fmla="*/ 0 w 884170"/>
                <a:gd name="connsiteY0" fmla="*/ 4209115 h 4769196"/>
                <a:gd name="connsiteX1" fmla="*/ 790672 w 884170"/>
                <a:gd name="connsiteY1" fmla="*/ 4208458 h 4769196"/>
                <a:gd name="connsiteX2" fmla="*/ 884170 w 884170"/>
                <a:gd name="connsiteY2" fmla="*/ 4487268 h 4769196"/>
                <a:gd name="connsiteX3" fmla="*/ 792495 w 884170"/>
                <a:gd name="connsiteY3" fmla="*/ 4767064 h 4769196"/>
                <a:gd name="connsiteX4" fmla="*/ 478831 w 884170"/>
                <a:gd name="connsiteY4" fmla="*/ 4769196 h 4769196"/>
                <a:gd name="connsiteX5" fmla="*/ 478279 w 884170"/>
                <a:gd name="connsiteY5" fmla="*/ 4099425 h 4769196"/>
                <a:gd name="connsiteX6" fmla="*/ 592384 w 884170"/>
                <a:gd name="connsiteY6" fmla="*/ 0 h 4769196"/>
                <a:gd name="connsiteX0" fmla="*/ 0 w 884170"/>
                <a:gd name="connsiteY0" fmla="*/ 707344 h 1272545"/>
                <a:gd name="connsiteX1" fmla="*/ 790672 w 884170"/>
                <a:gd name="connsiteY1" fmla="*/ 706687 h 1272545"/>
                <a:gd name="connsiteX2" fmla="*/ 884170 w 884170"/>
                <a:gd name="connsiteY2" fmla="*/ 985497 h 1272545"/>
                <a:gd name="connsiteX3" fmla="*/ 792495 w 884170"/>
                <a:gd name="connsiteY3" fmla="*/ 1265293 h 1272545"/>
                <a:gd name="connsiteX4" fmla="*/ 478831 w 884170"/>
                <a:gd name="connsiteY4" fmla="*/ 1267425 h 1272545"/>
                <a:gd name="connsiteX5" fmla="*/ 478279 w 884170"/>
                <a:gd name="connsiteY5" fmla="*/ 597654 h 1272545"/>
                <a:gd name="connsiteX6" fmla="*/ 634808 w 884170"/>
                <a:gd name="connsiteY6" fmla="*/ 0 h 127254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60765 h 720846"/>
                <a:gd name="connsiteX1" fmla="*/ 790672 w 884170"/>
                <a:gd name="connsiteY1" fmla="*/ 160108 h 720846"/>
                <a:gd name="connsiteX2" fmla="*/ 884170 w 884170"/>
                <a:gd name="connsiteY2" fmla="*/ 438918 h 720846"/>
                <a:gd name="connsiteX3" fmla="*/ 792495 w 884170"/>
                <a:gd name="connsiteY3" fmla="*/ 718714 h 720846"/>
                <a:gd name="connsiteX4" fmla="*/ 478831 w 884170"/>
                <a:gd name="connsiteY4" fmla="*/ 720846 h 720846"/>
                <a:gd name="connsiteX5" fmla="*/ 478279 w 884170"/>
                <a:gd name="connsiteY5" fmla="*/ 51075 h 720846"/>
                <a:gd name="connsiteX6" fmla="*/ 475150 w 884170"/>
                <a:gd name="connsiteY6" fmla="*/ 46063 h 720846"/>
                <a:gd name="connsiteX0" fmla="*/ 0 w 1635452"/>
                <a:gd name="connsiteY0" fmla="*/ 158524 h 718605"/>
                <a:gd name="connsiteX1" fmla="*/ 790672 w 1635452"/>
                <a:gd name="connsiteY1" fmla="*/ 157867 h 718605"/>
                <a:gd name="connsiteX2" fmla="*/ 884170 w 1635452"/>
                <a:gd name="connsiteY2" fmla="*/ 436677 h 718605"/>
                <a:gd name="connsiteX3" fmla="*/ 792495 w 1635452"/>
                <a:gd name="connsiteY3" fmla="*/ 716473 h 718605"/>
                <a:gd name="connsiteX4" fmla="*/ 478831 w 1635452"/>
                <a:gd name="connsiteY4" fmla="*/ 718605 h 718605"/>
                <a:gd name="connsiteX5" fmla="*/ 478279 w 1635452"/>
                <a:gd name="connsiteY5" fmla="*/ 48834 h 718605"/>
                <a:gd name="connsiteX6" fmla="*/ 1635452 w 1635452"/>
                <a:gd name="connsiteY6" fmla="*/ 52474 h 718605"/>
                <a:gd name="connsiteX0" fmla="*/ 0 w 884170"/>
                <a:gd name="connsiteY0" fmla="*/ 109690 h 669771"/>
                <a:gd name="connsiteX1" fmla="*/ 790672 w 884170"/>
                <a:gd name="connsiteY1" fmla="*/ 109033 h 669771"/>
                <a:gd name="connsiteX2" fmla="*/ 884170 w 884170"/>
                <a:gd name="connsiteY2" fmla="*/ 387843 h 669771"/>
                <a:gd name="connsiteX3" fmla="*/ 792495 w 884170"/>
                <a:gd name="connsiteY3" fmla="*/ 667639 h 669771"/>
                <a:gd name="connsiteX4" fmla="*/ 478831 w 884170"/>
                <a:gd name="connsiteY4" fmla="*/ 669771 h 669771"/>
                <a:gd name="connsiteX5" fmla="*/ 478279 w 884170"/>
                <a:gd name="connsiteY5" fmla="*/ 0 h 669771"/>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58881 h 716830"/>
                <a:gd name="connsiteX1" fmla="*/ 790672 w 884170"/>
                <a:gd name="connsiteY1" fmla="*/ 158224 h 716830"/>
                <a:gd name="connsiteX2" fmla="*/ 884170 w 884170"/>
                <a:gd name="connsiteY2" fmla="*/ 437034 h 716830"/>
                <a:gd name="connsiteX3" fmla="*/ 792495 w 884170"/>
                <a:gd name="connsiteY3" fmla="*/ 716830 h 716830"/>
                <a:gd name="connsiteX4" fmla="*/ 478831 w 884170"/>
                <a:gd name="connsiteY4" fmla="*/ 716799 h 716830"/>
                <a:gd name="connsiteX5" fmla="*/ 478279 w 884170"/>
                <a:gd name="connsiteY5" fmla="*/ 49191 h 716830"/>
                <a:gd name="connsiteX6" fmla="*/ 474915 w 884170"/>
                <a:gd name="connsiteY6" fmla="*/ 50104 h 716830"/>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28854"/>
                <a:gd name="connsiteY0" fmla="*/ 169685 h 727634"/>
                <a:gd name="connsiteX1" fmla="*/ 790672 w 1628854"/>
                <a:gd name="connsiteY1" fmla="*/ 169028 h 727634"/>
                <a:gd name="connsiteX2" fmla="*/ 884170 w 1628854"/>
                <a:gd name="connsiteY2" fmla="*/ 447838 h 727634"/>
                <a:gd name="connsiteX3" fmla="*/ 792495 w 1628854"/>
                <a:gd name="connsiteY3" fmla="*/ 727634 h 727634"/>
                <a:gd name="connsiteX4" fmla="*/ 478831 w 1628854"/>
                <a:gd name="connsiteY4" fmla="*/ 727603 h 727634"/>
                <a:gd name="connsiteX5" fmla="*/ 478279 w 1628854"/>
                <a:gd name="connsiteY5" fmla="*/ 59995 h 727634"/>
                <a:gd name="connsiteX6" fmla="*/ 1628854 w 1628854"/>
                <a:gd name="connsiteY6" fmla="*/ 26301 h 727634"/>
                <a:gd name="connsiteX0" fmla="*/ 0 w 1637339"/>
                <a:gd name="connsiteY0" fmla="*/ 301277 h 859226"/>
                <a:gd name="connsiteX1" fmla="*/ 790672 w 1637339"/>
                <a:gd name="connsiteY1" fmla="*/ 300620 h 859226"/>
                <a:gd name="connsiteX2" fmla="*/ 884170 w 1637339"/>
                <a:gd name="connsiteY2" fmla="*/ 579430 h 859226"/>
                <a:gd name="connsiteX3" fmla="*/ 792495 w 1637339"/>
                <a:gd name="connsiteY3" fmla="*/ 859226 h 859226"/>
                <a:gd name="connsiteX4" fmla="*/ 478831 w 1637339"/>
                <a:gd name="connsiteY4" fmla="*/ 859195 h 859226"/>
                <a:gd name="connsiteX5" fmla="*/ 478279 w 1637339"/>
                <a:gd name="connsiteY5" fmla="*/ 191587 h 859226"/>
                <a:gd name="connsiteX6" fmla="*/ 1637339 w 1637339"/>
                <a:gd name="connsiteY6" fmla="*/ 0 h 859226"/>
                <a:gd name="connsiteX0" fmla="*/ 0 w 1721986"/>
                <a:gd name="connsiteY0" fmla="*/ 316105 h 874054"/>
                <a:gd name="connsiteX1" fmla="*/ 790672 w 1721986"/>
                <a:gd name="connsiteY1" fmla="*/ 315448 h 874054"/>
                <a:gd name="connsiteX2" fmla="*/ 884170 w 1721986"/>
                <a:gd name="connsiteY2" fmla="*/ 594258 h 874054"/>
                <a:gd name="connsiteX3" fmla="*/ 792495 w 1721986"/>
                <a:gd name="connsiteY3" fmla="*/ 874054 h 874054"/>
                <a:gd name="connsiteX4" fmla="*/ 478831 w 1721986"/>
                <a:gd name="connsiteY4" fmla="*/ 874023 h 874054"/>
                <a:gd name="connsiteX5" fmla="*/ 478279 w 1721986"/>
                <a:gd name="connsiteY5" fmla="*/ 206415 h 874054"/>
                <a:gd name="connsiteX6" fmla="*/ 1637339 w 1721986"/>
                <a:gd name="connsiteY6" fmla="*/ 14828 h 874054"/>
                <a:gd name="connsiteX7" fmla="*/ 1633095 w 1721986"/>
                <a:gd name="connsiteY7" fmla="*/ 12665 h 874054"/>
                <a:gd name="connsiteX0" fmla="*/ 0 w 1723632"/>
                <a:gd name="connsiteY0" fmla="*/ 774957 h 1332906"/>
                <a:gd name="connsiteX1" fmla="*/ 790672 w 1723632"/>
                <a:gd name="connsiteY1" fmla="*/ 774300 h 1332906"/>
                <a:gd name="connsiteX2" fmla="*/ 884170 w 1723632"/>
                <a:gd name="connsiteY2" fmla="*/ 1053110 h 1332906"/>
                <a:gd name="connsiteX3" fmla="*/ 792495 w 1723632"/>
                <a:gd name="connsiteY3" fmla="*/ 1332906 h 1332906"/>
                <a:gd name="connsiteX4" fmla="*/ 478831 w 1723632"/>
                <a:gd name="connsiteY4" fmla="*/ 1332875 h 1332906"/>
                <a:gd name="connsiteX5" fmla="*/ 478279 w 1723632"/>
                <a:gd name="connsiteY5" fmla="*/ 665267 h 1332906"/>
                <a:gd name="connsiteX6" fmla="*/ 1637339 w 1723632"/>
                <a:gd name="connsiteY6" fmla="*/ 473680 h 1332906"/>
                <a:gd name="connsiteX7" fmla="*/ 1639459 w 1723632"/>
                <a:gd name="connsiteY7" fmla="*/ 0 h 1332906"/>
                <a:gd name="connsiteX0" fmla="*/ 0 w 1637339"/>
                <a:gd name="connsiteY0" fmla="*/ 301278 h 859227"/>
                <a:gd name="connsiteX1" fmla="*/ 790672 w 1637339"/>
                <a:gd name="connsiteY1" fmla="*/ 300621 h 859227"/>
                <a:gd name="connsiteX2" fmla="*/ 884170 w 1637339"/>
                <a:gd name="connsiteY2" fmla="*/ 579431 h 859227"/>
                <a:gd name="connsiteX3" fmla="*/ 792495 w 1637339"/>
                <a:gd name="connsiteY3" fmla="*/ 859227 h 859227"/>
                <a:gd name="connsiteX4" fmla="*/ 478831 w 1637339"/>
                <a:gd name="connsiteY4" fmla="*/ 859196 h 859227"/>
                <a:gd name="connsiteX5" fmla="*/ 478279 w 1637339"/>
                <a:gd name="connsiteY5" fmla="*/ 191588 h 859227"/>
                <a:gd name="connsiteX6" fmla="*/ 1637339 w 1637339"/>
                <a:gd name="connsiteY6" fmla="*/ 1 h 859227"/>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84170"/>
                <a:gd name="connsiteY0" fmla="*/ 109690 h 667639"/>
                <a:gd name="connsiteX1" fmla="*/ 790672 w 884170"/>
                <a:gd name="connsiteY1" fmla="*/ 109033 h 667639"/>
                <a:gd name="connsiteX2" fmla="*/ 884170 w 884170"/>
                <a:gd name="connsiteY2" fmla="*/ 387843 h 667639"/>
                <a:gd name="connsiteX3" fmla="*/ 792495 w 884170"/>
                <a:gd name="connsiteY3" fmla="*/ 667639 h 667639"/>
                <a:gd name="connsiteX4" fmla="*/ 478831 w 884170"/>
                <a:gd name="connsiteY4" fmla="*/ 667608 h 667639"/>
                <a:gd name="connsiteX5" fmla="*/ 478279 w 884170"/>
                <a:gd name="connsiteY5" fmla="*/ 0 h 667639"/>
                <a:gd name="connsiteX0" fmla="*/ 0 w 896897"/>
                <a:gd name="connsiteY0" fmla="*/ 107527 h 667639"/>
                <a:gd name="connsiteX1" fmla="*/ 803399 w 896897"/>
                <a:gd name="connsiteY1" fmla="*/ 109033 h 667639"/>
                <a:gd name="connsiteX2" fmla="*/ 896897 w 896897"/>
                <a:gd name="connsiteY2" fmla="*/ 387843 h 667639"/>
                <a:gd name="connsiteX3" fmla="*/ 805222 w 896897"/>
                <a:gd name="connsiteY3" fmla="*/ 667639 h 667639"/>
                <a:gd name="connsiteX4" fmla="*/ 491558 w 896897"/>
                <a:gd name="connsiteY4" fmla="*/ 667608 h 667639"/>
                <a:gd name="connsiteX5" fmla="*/ 491006 w 896897"/>
                <a:gd name="connsiteY5" fmla="*/ 0 h 667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897" h="667639">
                  <a:moveTo>
                    <a:pt x="0" y="107527"/>
                  </a:moveTo>
                  <a:lnTo>
                    <a:pt x="803399" y="109033"/>
                  </a:lnTo>
                  <a:lnTo>
                    <a:pt x="896897" y="387843"/>
                  </a:lnTo>
                  <a:lnTo>
                    <a:pt x="805222" y="667639"/>
                  </a:lnTo>
                  <a:lnTo>
                    <a:pt x="491558" y="667608"/>
                  </a:lnTo>
                  <a:lnTo>
                    <a:pt x="491006" y="0"/>
                  </a:lnTo>
                </a:path>
              </a:pathLst>
            </a:custGeom>
            <a:noFill/>
            <a:ln w="63500">
              <a:solidFill>
                <a:schemeClr val="accent6"/>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grpSp>
      <p:sp>
        <p:nvSpPr>
          <p:cNvPr id="6" name="Text Placeholder 2"/>
          <p:cNvSpPr>
            <a:spLocks noGrp="1"/>
          </p:cNvSpPr>
          <p:nvPr>
            <p:ph type="body" idx="1"/>
          </p:nvPr>
        </p:nvSpPr>
        <p:spPr>
          <a:xfrm>
            <a:off x="3352800" y="2734574"/>
            <a:ext cx="5334000" cy="3200400"/>
          </a:xfrm>
        </p:spPr>
        <p:txBody>
          <a:bodyPr anchor="t" anchorCtr="0"/>
          <a:lstStyle>
            <a:lvl1pPr marL="0" indent="0">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Title 1"/>
          <p:cNvSpPr>
            <a:spLocks noGrp="1"/>
          </p:cNvSpPr>
          <p:nvPr>
            <p:ph type="title" hasCustomPrompt="1"/>
          </p:nvPr>
        </p:nvSpPr>
        <p:spPr>
          <a:xfrm>
            <a:off x="3352800" y="1760538"/>
            <a:ext cx="5334000" cy="982662"/>
          </a:xfrm>
        </p:spPr>
        <p:txBody>
          <a:bodyPr anchor="b" anchorCtr="0">
            <a:normAutofit/>
          </a:bodyPr>
          <a:lstStyle>
            <a:lvl1pPr algn="l">
              <a:defRPr sz="3200" b="1" cap="none"/>
            </a:lvl1pPr>
          </a:lstStyle>
          <a:p>
            <a:r>
              <a:rPr lang="en-US" dirty="0"/>
              <a:t>Click to edit master title style</a:t>
            </a:r>
          </a:p>
        </p:txBody>
      </p:sp>
    </p:spTree>
    <p:extLst>
      <p:ext uri="{BB962C8B-B14F-4D97-AF65-F5344CB8AC3E}">
        <p14:creationId xmlns:p14="http://schemas.microsoft.com/office/powerpoint/2010/main" val="2248385268"/>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2 row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380744"/>
            <a:ext cx="8229600" cy="20574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p:cNvSpPr>
            <a:spLocks noGrp="1"/>
          </p:cNvSpPr>
          <p:nvPr>
            <p:ph sz="half" idx="10"/>
          </p:nvPr>
        </p:nvSpPr>
        <p:spPr>
          <a:xfrm>
            <a:off x="457200" y="3646449"/>
            <a:ext cx="8229600" cy="20574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3082863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2 sub titles/2 row conten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16151"/>
            <a:ext cx="8229600" cy="16002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p:cNvSpPr>
            <a:spLocks noGrp="1"/>
          </p:cNvSpPr>
          <p:nvPr>
            <p:ph sz="half" idx="10"/>
          </p:nvPr>
        </p:nvSpPr>
        <p:spPr>
          <a:xfrm>
            <a:off x="457200" y="4332249"/>
            <a:ext cx="8229600" cy="1600200"/>
          </a:xfrm>
        </p:spPr>
        <p:txBody>
          <a:bodyPr/>
          <a:lstStyle>
            <a:lvl1pPr>
              <a:defRPr sz="2000"/>
            </a:lvl1pPr>
            <a:lvl2pPr>
              <a:defRPr sz="1800"/>
            </a:lvl2pPr>
            <a:lvl3pPr>
              <a:defRPr sz="1600"/>
            </a:lvl3pPr>
            <a:lvl4pPr>
              <a:defRPr sz="1400"/>
            </a:lvl4pPr>
            <a:lvl5pPr>
              <a:defRPr sz="12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idx="11"/>
          </p:nvPr>
        </p:nvSpPr>
        <p:spPr>
          <a:xfrm>
            <a:off x="457200" y="1143000"/>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2"/>
          <p:cNvSpPr>
            <a:spLocks noGrp="1"/>
          </p:cNvSpPr>
          <p:nvPr>
            <p:ph type="body" idx="12"/>
          </p:nvPr>
        </p:nvSpPr>
        <p:spPr>
          <a:xfrm>
            <a:off x="457200" y="3584691"/>
            <a:ext cx="8229600" cy="639762"/>
          </a:xfrm>
        </p:spPr>
        <p:txBody>
          <a:bodyPr anchor="b"/>
          <a:lstStyle>
            <a:lvl1pPr marL="0" indent="0">
              <a:spcAft>
                <a:spcPts val="200"/>
              </a:spcAft>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120993893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0.xml"/><Relationship Id="rId1" Type="http://schemas.openxmlformats.org/officeDocument/2006/relationships/slideLayout" Target="../slideLayouts/slideLayout53.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54.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2.xml"/><Relationship Id="rId1" Type="http://schemas.openxmlformats.org/officeDocument/2006/relationships/slideLayout" Target="../slideLayouts/slideLayout55.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5" Type="http://schemas.openxmlformats.org/officeDocument/2006/relationships/slideLayout" Target="../slideLayouts/slideLayout60.xml"/><Relationship Id="rId10" Type="http://schemas.openxmlformats.org/officeDocument/2006/relationships/image" Target="../media/image4.png"/><Relationship Id="rId4" Type="http://schemas.openxmlformats.org/officeDocument/2006/relationships/slideLayout" Target="../slideLayouts/slideLayout59.xml"/><Relationship Id="rId9" Type="http://schemas.openxmlformats.org/officeDocument/2006/relationships/theme" Target="../theme/theme13.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slideLayout" Target="../slideLayouts/slideLayout76.xml"/><Relationship Id="rId3" Type="http://schemas.openxmlformats.org/officeDocument/2006/relationships/slideLayout" Target="../slideLayouts/slideLayout66.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2" Type="http://schemas.openxmlformats.org/officeDocument/2006/relationships/slideLayout" Target="../slideLayouts/slideLayout65.xml"/><Relationship Id="rId16" Type="http://schemas.openxmlformats.org/officeDocument/2006/relationships/image" Target="../media/image3.png"/><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5" Type="http://schemas.openxmlformats.org/officeDocument/2006/relationships/slideLayout" Target="../slideLayouts/slideLayout68.xml"/><Relationship Id="rId15" Type="http://schemas.openxmlformats.org/officeDocument/2006/relationships/theme" Target="../theme/theme14.xml"/><Relationship Id="rId10" Type="http://schemas.openxmlformats.org/officeDocument/2006/relationships/slideLayout" Target="../slideLayouts/slideLayout73.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slideLayout" Target="../slideLayouts/slideLayout90.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slideLayout" Target="../slideLayouts/slideLayout89.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5" Type="http://schemas.openxmlformats.org/officeDocument/2006/relationships/theme" Target="../theme/theme15.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4" Type="http://schemas.openxmlformats.org/officeDocument/2006/relationships/slideLayout" Target="../slideLayouts/slideLayout9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5" Type="http://schemas.openxmlformats.org/officeDocument/2006/relationships/theme" Target="../theme/theme2.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2" Type="http://schemas.openxmlformats.org/officeDocument/2006/relationships/slideLayout" Target="../slideLayouts/slideLayout11.xml"/><Relationship Id="rId16" Type="http://schemas.openxmlformats.org/officeDocument/2006/relationships/theme" Target="../theme/theme3.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5" Type="http://schemas.openxmlformats.org/officeDocument/2006/relationships/slideLayout" Target="../slideLayouts/slideLayout29.xml"/><Relationship Id="rId10" Type="http://schemas.openxmlformats.org/officeDocument/2006/relationships/theme" Target="../theme/theme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49.xml"/><Relationship Id="rId3" Type="http://schemas.openxmlformats.org/officeDocument/2006/relationships/slideLayout" Target="../slideLayouts/slideLayout44.xml"/><Relationship Id="rId7" Type="http://schemas.openxmlformats.org/officeDocument/2006/relationships/slideLayout" Target="../slideLayouts/slideLayout48.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5" Type="http://schemas.openxmlformats.org/officeDocument/2006/relationships/slideLayout" Target="../slideLayouts/slideLayout46.xml"/><Relationship Id="rId4" Type="http://schemas.openxmlformats.org/officeDocument/2006/relationships/slideLayout" Target="../slideLayouts/slideLayout45.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7.xml"/><Relationship Id="rId1" Type="http://schemas.openxmlformats.org/officeDocument/2006/relationships/slideLayout" Target="../slideLayouts/slideLayout50.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8.xml"/><Relationship Id="rId1" Type="http://schemas.openxmlformats.org/officeDocument/2006/relationships/slideLayout" Target="../slideLayouts/slideLayout51.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9.xml"/><Relationship Id="rId1"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13642628"/>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49" r:id="rId4"/>
    <p:sldLayoutId id="2147483806" r:id="rId5"/>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chemeClr val="tx2"/>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chemeClr val="tx2"/>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chemeClr val="tx2"/>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chemeClr val="tx2"/>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6"/>
            <a:ext cx="356996" cy="174898"/>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66355A-084C-D24E-9AD2-7E4FC41EA627}" type="slidenum">
              <a:rPr lang="en-US" b="0" smtClean="0">
                <a:solidFill>
                  <a:srgbClr val="4D4D4D"/>
                </a:solidFill>
                <a:latin typeface="Arial" panose="020B0604020202020204" pitchFamily="34" charset="0"/>
                <a:cs typeface="Arial" panose="020B0604020202020204" pitchFamily="34" charset="0"/>
              </a:rPr>
              <a:pPr/>
              <a:t>‹#›</a:t>
            </a:fld>
            <a:endParaRPr lang="en-US" b="0" dirty="0">
              <a:solidFill>
                <a:srgbClr val="4D4D4D"/>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dirty="0">
                <a:solidFill>
                  <a:srgbClr val="4D4D4D"/>
                </a:solidFill>
                <a:latin typeface="Arial Narrow" panose="020B0606020202030204" pitchFamily="34" charset="0"/>
              </a:rPr>
              <a:t>U.S. BANK</a:t>
            </a:r>
            <a:r>
              <a:rPr lang="en-US" b="0" spc="60" dirty="0">
                <a:latin typeface="Arial Narrow" panose="020B0606020202030204" pitchFamily="34" charset="0"/>
              </a:rPr>
              <a:t>  |</a:t>
            </a:r>
          </a:p>
        </p:txBody>
      </p:sp>
      <p:pic>
        <p:nvPicPr>
          <p:cNvPr id="7" name="Picture 6"/>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4562" y="6087374"/>
            <a:ext cx="9134875" cy="295657"/>
          </a:xfrm>
          <a:prstGeom prst="rect">
            <a:avLst/>
          </a:prstGeom>
          <a:solidFill>
            <a:srgbClr val="FFFFFF"/>
          </a:solidFill>
        </p:spPr>
      </p:pic>
    </p:spTree>
    <p:extLst>
      <p:ext uri="{BB962C8B-B14F-4D97-AF65-F5344CB8AC3E}">
        <p14:creationId xmlns:p14="http://schemas.microsoft.com/office/powerpoint/2010/main" val="4086174463"/>
      </p:ext>
    </p:extLst>
  </p:cSld>
  <p:clrMap bg1="lt1" tx1="dk1" bg2="lt2" tx2="dk2" accent1="accent1" accent2="accent2" accent3="accent3" accent4="accent4" accent5="accent5" accent6="accent6" hlink="hlink" folHlink="folHlink"/>
  <p:sldLayoutIdLst>
    <p:sldLayoutId id="2147483803" r:id="rId1"/>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rgbClr val="0C2074"/>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rgbClr val="0C2074"/>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rgbClr val="0C2074"/>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rgbClr val="0C2074"/>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rgbClr val="0C2074"/>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03256254"/>
      </p:ext>
    </p:extLst>
  </p:cSld>
  <p:clrMap bg1="lt1" tx1="dk1" bg2="lt2" tx2="dk2" accent1="accent1" accent2="accent2" accent3="accent3" accent4="accent4" accent5="accent5" accent6="accent6" hlink="hlink" folHlink="folHlink"/>
  <p:sldLayoutIdLst>
    <p:sldLayoutId id="2147483804" r:id="rId1"/>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rgbClr val="0C2074"/>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rgbClr val="0C2074"/>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rgbClr val="0C2074"/>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rgbClr val="0C2074"/>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rgbClr val="0C2074"/>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6"/>
            <a:ext cx="356996" cy="174898"/>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66355A-084C-D24E-9AD2-7E4FC41EA627}" type="slidenum">
              <a:rPr lang="en-US" b="0" smtClean="0">
                <a:solidFill>
                  <a:srgbClr val="4D4D4D"/>
                </a:solidFill>
                <a:latin typeface="Arial" panose="020B0604020202020204" pitchFamily="34" charset="0"/>
                <a:cs typeface="Arial" panose="020B0604020202020204" pitchFamily="34" charset="0"/>
              </a:rPr>
              <a:pPr/>
              <a:t>‹#›</a:t>
            </a:fld>
            <a:endParaRPr lang="en-US" b="0" dirty="0">
              <a:solidFill>
                <a:srgbClr val="4D4D4D"/>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dirty="0">
                <a:solidFill>
                  <a:srgbClr val="4D4D4D"/>
                </a:solidFill>
                <a:latin typeface="Arial Narrow" panose="020B0606020202030204" pitchFamily="34" charset="0"/>
              </a:rPr>
              <a:t>U.S. BANK</a:t>
            </a:r>
            <a:r>
              <a:rPr lang="en-US" b="0" spc="60" dirty="0">
                <a:latin typeface="Arial Narrow" panose="020B0606020202030204" pitchFamily="34" charset="0"/>
              </a:rPr>
              <a:t>  |</a:t>
            </a:r>
          </a:p>
        </p:txBody>
      </p:sp>
      <p:pic>
        <p:nvPicPr>
          <p:cNvPr id="7" name="Picture 6"/>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4562" y="6087374"/>
            <a:ext cx="9134875" cy="295657"/>
          </a:xfrm>
          <a:prstGeom prst="rect">
            <a:avLst/>
          </a:prstGeom>
          <a:solidFill>
            <a:srgbClr val="FFFFFF"/>
          </a:solidFill>
        </p:spPr>
      </p:pic>
    </p:spTree>
    <p:extLst>
      <p:ext uri="{BB962C8B-B14F-4D97-AF65-F5344CB8AC3E}">
        <p14:creationId xmlns:p14="http://schemas.microsoft.com/office/powerpoint/2010/main" val="1806832353"/>
      </p:ext>
    </p:extLst>
  </p:cSld>
  <p:clrMap bg1="lt1" tx1="dk1" bg2="lt2" tx2="dk2" accent1="accent1" accent2="accent2" accent3="accent3" accent4="accent4" accent5="accent5" accent6="accent6" hlink="hlink" folHlink="folHlink"/>
  <p:sldLayoutIdLst>
    <p:sldLayoutId id="2147483805" r:id="rId1"/>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rgbClr val="0C2074"/>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rgbClr val="0C2074"/>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rgbClr val="0C2074"/>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rgbClr val="0C2074"/>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rgbClr val="0C2074"/>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6397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024053"/>
            <a:ext cx="8229600" cy="4919547"/>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5"/>
            <a:ext cx="182880" cy="185915"/>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66355A-084C-D24E-9AD2-7E4FC41EA627}" type="slidenum">
              <a:rPr lang="en-US" b="0" smtClean="0">
                <a:solidFill>
                  <a:srgbClr val="4D4D4D"/>
                </a:solidFill>
                <a:latin typeface="Arial" panose="020B0604020202020204" pitchFamily="34" charset="0"/>
                <a:cs typeface="Arial" panose="020B0604020202020204" pitchFamily="34" charset="0"/>
              </a:rPr>
              <a:pPr/>
              <a:t>‹#›</a:t>
            </a:fld>
            <a:endParaRPr lang="en-US" b="0" dirty="0">
              <a:solidFill>
                <a:srgbClr val="4D4D4D"/>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dirty="0">
                <a:solidFill>
                  <a:srgbClr val="4D4D4D"/>
                </a:solidFill>
                <a:latin typeface="Arial Narrow" panose="020B0606020202030204" pitchFamily="34" charset="0"/>
              </a:rPr>
              <a:t>U.S. BANK</a:t>
            </a:r>
            <a:r>
              <a:rPr lang="en-US" b="0" spc="60" dirty="0">
                <a:latin typeface="Arial Narrow" panose="020B0606020202030204" pitchFamily="34" charset="0"/>
              </a:rPr>
              <a:t>  |</a:t>
            </a:r>
          </a:p>
        </p:txBody>
      </p:sp>
      <p:pic>
        <p:nvPicPr>
          <p:cNvPr id="8" name="Picture 7"/>
          <p:cNvPicPr>
            <a:picLocks noChangeAspect="1"/>
          </p:cNvPicPr>
          <p:nvPr/>
        </p:nvPicPr>
        <p:blipFill>
          <a:blip r:embed="rId10" cstate="screen">
            <a:extLst>
              <a:ext uri="{28A0092B-C50C-407E-A947-70E740481C1C}">
                <a14:useLocalDpi xmlns:a14="http://schemas.microsoft.com/office/drawing/2010/main" val="0"/>
              </a:ext>
            </a:extLst>
          </a:blip>
          <a:stretch>
            <a:fillRect/>
          </a:stretch>
        </p:blipFill>
        <p:spPr>
          <a:xfrm>
            <a:off x="4562" y="6087374"/>
            <a:ext cx="9134875" cy="295657"/>
          </a:xfrm>
          <a:prstGeom prst="rect">
            <a:avLst/>
          </a:prstGeom>
        </p:spPr>
      </p:pic>
    </p:spTree>
    <p:extLst>
      <p:ext uri="{BB962C8B-B14F-4D97-AF65-F5344CB8AC3E}">
        <p14:creationId xmlns:p14="http://schemas.microsoft.com/office/powerpoint/2010/main" val="2657673607"/>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Lst>
  <p:txStyles>
    <p:titleStyle>
      <a:lvl1pPr algn="l" defTabSz="914400" rtl="0" eaLnBrk="1" latinLnBrk="0" hangingPunct="1">
        <a:spcBef>
          <a:spcPct val="0"/>
        </a:spcBef>
        <a:buNone/>
        <a:defRPr sz="20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200"/>
        </a:spcAft>
        <a:buFont typeface="Arial" panose="020B0604020202020204" pitchFamily="34" charset="0"/>
        <a:buChar char="•"/>
        <a:defRPr sz="1400" kern="1200">
          <a:solidFill>
            <a:schemeClr val="tx2"/>
          </a:solidFill>
          <a:latin typeface="+mn-lt"/>
          <a:ea typeface="+mn-ea"/>
          <a:cs typeface="+mn-cs"/>
        </a:defRPr>
      </a:lvl1pPr>
      <a:lvl2pPr marL="548640" indent="-228600" algn="l" defTabSz="914400" rtl="0" eaLnBrk="1" latinLnBrk="0" hangingPunct="1">
        <a:spcBef>
          <a:spcPts val="0"/>
        </a:spcBef>
        <a:spcAft>
          <a:spcPts val="200"/>
        </a:spcAft>
        <a:buFont typeface="Arial" panose="020B0604020202020204" pitchFamily="34" charset="0"/>
        <a:buChar char="–"/>
        <a:defRPr sz="1200" kern="1200">
          <a:solidFill>
            <a:schemeClr val="tx2"/>
          </a:solidFill>
          <a:latin typeface="+mn-lt"/>
          <a:ea typeface="+mn-ea"/>
          <a:cs typeface="+mn-cs"/>
        </a:defRPr>
      </a:lvl2pPr>
      <a:lvl3pPr marL="914400" indent="-173736" algn="l" defTabSz="914400" rtl="0" eaLnBrk="1" latinLnBrk="0" hangingPunct="1">
        <a:spcBef>
          <a:spcPts val="0"/>
        </a:spcBef>
        <a:spcAft>
          <a:spcPts val="200"/>
        </a:spcAft>
        <a:buFont typeface="Arial" panose="020B0604020202020204" pitchFamily="34" charset="0"/>
        <a:buChar char="•"/>
        <a:defRPr sz="1100" kern="1200">
          <a:solidFill>
            <a:schemeClr val="tx2"/>
          </a:solidFill>
          <a:latin typeface="+mn-lt"/>
          <a:ea typeface="+mn-ea"/>
          <a:cs typeface="+mn-cs"/>
        </a:defRPr>
      </a:lvl3pPr>
      <a:lvl4pPr marL="1280160" indent="-173736" algn="l" defTabSz="914400" rtl="0" eaLnBrk="1" latinLnBrk="0" hangingPunct="1">
        <a:spcBef>
          <a:spcPts val="0"/>
        </a:spcBef>
        <a:spcAft>
          <a:spcPts val="200"/>
        </a:spcAft>
        <a:buFont typeface="Arial" panose="020B0604020202020204" pitchFamily="34" charset="0"/>
        <a:buChar char="–"/>
        <a:defRPr sz="1000" kern="1200">
          <a:solidFill>
            <a:schemeClr val="tx2"/>
          </a:solidFill>
          <a:latin typeface="+mn-lt"/>
          <a:ea typeface="+mn-ea"/>
          <a:cs typeface="+mn-cs"/>
        </a:defRPr>
      </a:lvl4pPr>
      <a:lvl5pPr marL="1645920" indent="-173736" algn="l" defTabSz="914400" rtl="0" eaLnBrk="1" latinLnBrk="0" hangingPunct="1">
        <a:spcBef>
          <a:spcPts val="0"/>
        </a:spcBef>
        <a:spcAft>
          <a:spcPts val="200"/>
        </a:spcAft>
        <a:buFont typeface="Arial" panose="020B0604020202020204"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6"/>
          <p:cNvSpPr txBox="1">
            <a:spLocks/>
          </p:cNvSpPr>
          <p:nvPr/>
        </p:nvSpPr>
        <p:spPr>
          <a:xfrm>
            <a:off x="8787004" y="6497365"/>
            <a:ext cx="182880" cy="185915"/>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66355A-084C-D24E-9AD2-7E4FC41EA627}" type="slidenum">
              <a:rPr lang="en-US" b="0" smtClean="0">
                <a:solidFill>
                  <a:srgbClr val="4D4D4D"/>
                </a:solidFill>
                <a:latin typeface="Arial" panose="020B0604020202020204" pitchFamily="34" charset="0"/>
                <a:cs typeface="Arial" panose="020B0604020202020204" pitchFamily="34" charset="0"/>
              </a:rPr>
              <a:pPr/>
              <a:t>‹#›</a:t>
            </a:fld>
            <a:endParaRPr lang="en-US" b="0" dirty="0">
              <a:solidFill>
                <a:srgbClr val="4D4D4D"/>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dirty="0">
                <a:solidFill>
                  <a:srgbClr val="4D4D4D"/>
                </a:solidFill>
                <a:latin typeface="Arial Narrow" panose="020B0606020202030204" pitchFamily="34" charset="0"/>
              </a:rPr>
              <a:t>U.S. BANK</a:t>
            </a:r>
            <a:r>
              <a:rPr lang="en-US" b="0" spc="60" dirty="0">
                <a:latin typeface="Arial Narrow" panose="020B0606020202030204" pitchFamily="34" charset="0"/>
              </a:rPr>
              <a:t>  |</a:t>
            </a:r>
          </a:p>
        </p:txBody>
      </p:sp>
      <p:pic>
        <p:nvPicPr>
          <p:cNvPr id="5" name="Picture 4"/>
          <p:cNvPicPr>
            <a:picLocks noChangeAspect="1"/>
          </p:cNvPicPr>
          <p:nvPr/>
        </p:nvPicPr>
        <p:blipFill>
          <a:blip r:embed="rId16" cstate="screen">
            <a:extLst>
              <a:ext uri="{28A0092B-C50C-407E-A947-70E740481C1C}">
                <a14:useLocalDpi xmlns:a14="http://schemas.microsoft.com/office/drawing/2010/main" val="0"/>
              </a:ext>
            </a:extLst>
          </a:blip>
          <a:stretch>
            <a:fillRect/>
          </a:stretch>
        </p:blipFill>
        <p:spPr>
          <a:xfrm>
            <a:off x="4562" y="6087374"/>
            <a:ext cx="9134875" cy="295657"/>
          </a:xfrm>
          <a:prstGeom prst="rect">
            <a:avLst/>
          </a:prstGeom>
          <a:solidFill>
            <a:srgbClr val="FFFFFF"/>
          </a:solidFill>
        </p:spPr>
      </p:pic>
    </p:spTree>
    <p:extLst>
      <p:ext uri="{BB962C8B-B14F-4D97-AF65-F5344CB8AC3E}">
        <p14:creationId xmlns:p14="http://schemas.microsoft.com/office/powerpoint/2010/main" val="309737767"/>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chemeClr val="tx2"/>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chemeClr val="tx2"/>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chemeClr val="tx2"/>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chemeClr val="tx2"/>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6"/>
            <a:ext cx="356996" cy="174898"/>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66355A-084C-D24E-9AD2-7E4FC41EA627}" type="slidenum">
              <a:rPr lang="en-US" b="0" smtClean="0">
                <a:solidFill>
                  <a:srgbClr val="4D4D4D"/>
                </a:solidFill>
                <a:latin typeface="Arial" panose="020B0604020202020204" pitchFamily="34" charset="0"/>
                <a:cs typeface="Arial" panose="020B0604020202020204" pitchFamily="34" charset="0"/>
              </a:rPr>
              <a:pPr/>
              <a:t>‹#›</a:t>
            </a:fld>
            <a:endParaRPr lang="en-US" b="0" dirty="0">
              <a:solidFill>
                <a:srgbClr val="4D4D4D"/>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dirty="0">
                <a:solidFill>
                  <a:srgbClr val="4D4D4D"/>
                </a:solidFill>
                <a:latin typeface="Arial Narrow" panose="020B0606020202030204" pitchFamily="34" charset="0"/>
              </a:rPr>
              <a:t>U.S. BANK</a:t>
            </a:r>
            <a:r>
              <a:rPr lang="en-US" b="0" spc="60" dirty="0">
                <a:latin typeface="Arial Narrow" panose="020B0606020202030204" pitchFamily="34" charset="0"/>
              </a:rPr>
              <a:t>  |</a:t>
            </a:r>
          </a:p>
        </p:txBody>
      </p:sp>
      <p:sp>
        <p:nvSpPr>
          <p:cNvPr id="13" name="Right Arrow Callout 12"/>
          <p:cNvSpPr/>
          <p:nvPr/>
        </p:nvSpPr>
        <p:spPr>
          <a:xfrm rot="16200000" flipH="1">
            <a:off x="4453564" y="1656966"/>
            <a:ext cx="251799" cy="9158886"/>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0837" h="21542702">
                <a:moveTo>
                  <a:pt x="1156" y="21536810"/>
                </a:moveTo>
                <a:cubicBezTo>
                  <a:pt x="769" y="21622666"/>
                  <a:pt x="385" y="20747183"/>
                  <a:pt x="0" y="20409398"/>
                </a:cubicBezTo>
                <a:lnTo>
                  <a:pt x="487339" y="20408741"/>
                </a:lnTo>
                <a:lnTo>
                  <a:pt x="580837" y="20687551"/>
                </a:lnTo>
                <a:lnTo>
                  <a:pt x="489162" y="20967347"/>
                </a:lnTo>
                <a:lnTo>
                  <a:pt x="175498" y="20969479"/>
                </a:lnTo>
                <a:cubicBezTo>
                  <a:pt x="175176" y="20862277"/>
                  <a:pt x="174766" y="20376286"/>
                  <a:pt x="174946" y="20299708"/>
                </a:cubicBezTo>
                <a:cubicBezTo>
                  <a:pt x="173937" y="19042669"/>
                  <a:pt x="166263" y="2432"/>
                  <a:pt x="174504" y="1"/>
                </a:cubicBezTo>
              </a:path>
            </a:pathLst>
          </a:custGeom>
          <a:noFill/>
          <a:ln w="38100">
            <a:solidFill>
              <a:srgbClr val="0C207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38100">
                <a:solidFill>
                  <a:srgbClr val="0C2074"/>
                </a:solidFill>
              </a:ln>
              <a:solidFill>
                <a:prstClr val="white"/>
              </a:solidFill>
            </a:endParaRPr>
          </a:p>
        </p:txBody>
      </p:sp>
    </p:spTree>
    <p:extLst>
      <p:ext uri="{BB962C8B-B14F-4D97-AF65-F5344CB8AC3E}">
        <p14:creationId xmlns:p14="http://schemas.microsoft.com/office/powerpoint/2010/main" val="2890018732"/>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89" r:id="rId14"/>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chemeClr val="tx2"/>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chemeClr val="tx2"/>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chemeClr val="tx2"/>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chemeClr val="tx2"/>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6"/>
            <a:ext cx="356996" cy="174898"/>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066355A-084C-D24E-9AD2-7E4FC41EA627}" type="slidenum">
              <a:rPr lang="en-US" b="0" smtClean="0">
                <a:solidFill>
                  <a:schemeClr val="tx2"/>
                </a:solidFill>
                <a:latin typeface="Arial" panose="020B0604020202020204" pitchFamily="34" charset="0"/>
                <a:cs typeface="Arial" panose="020B0604020202020204" pitchFamily="34" charset="0"/>
              </a:rPr>
              <a:pPr algn="l"/>
              <a:t>‹#›</a:t>
            </a:fld>
            <a:endParaRPr lang="en-US" b="0" dirty="0">
              <a:solidFill>
                <a:schemeClr val="tx2"/>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baseline="0" dirty="0">
                <a:solidFill>
                  <a:schemeClr val="tx2"/>
                </a:solidFill>
                <a:latin typeface="Arial Narrow" panose="020B0606020202030204" pitchFamily="34" charset="0"/>
              </a:rPr>
              <a:t>U.S. BANK</a:t>
            </a:r>
            <a:r>
              <a:rPr lang="en-US" b="0" spc="60" baseline="0" dirty="0">
                <a:solidFill>
                  <a:schemeClr val="tx1"/>
                </a:solidFill>
                <a:latin typeface="Arial Narrow" panose="020B0606020202030204" pitchFamily="34" charset="0"/>
              </a:rPr>
              <a:t>  |</a:t>
            </a:r>
          </a:p>
        </p:txBody>
      </p:sp>
    </p:spTree>
    <p:extLst>
      <p:ext uri="{BB962C8B-B14F-4D97-AF65-F5344CB8AC3E}">
        <p14:creationId xmlns:p14="http://schemas.microsoft.com/office/powerpoint/2010/main" val="3925070625"/>
      </p:ext>
    </p:extLst>
  </p:cSld>
  <p:clrMap bg1="lt1" tx1="dk1" bg2="lt2" tx2="dk2" accent1="accent1" accent2="accent2" accent3="accent3" accent4="accent4" accent5="accent5" accent6="accent6" hlink="hlink" folHlink="folHlink"/>
  <p:sldLayoutIdLst>
    <p:sldLayoutId id="2147483683" r:id="rId1"/>
    <p:sldLayoutId id="2147483698" r:id="rId2"/>
    <p:sldLayoutId id="2147483699" r:id="rId3"/>
    <p:sldLayoutId id="2147483700" r:id="rId4"/>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chemeClr val="tx2"/>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chemeClr val="tx2"/>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chemeClr val="tx2"/>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chemeClr val="tx2"/>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6"/>
            <a:ext cx="356996" cy="174898"/>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066355A-084C-D24E-9AD2-7E4FC41EA627}" type="slidenum">
              <a:rPr lang="en-US" b="0" smtClean="0">
                <a:solidFill>
                  <a:schemeClr val="tx2"/>
                </a:solidFill>
                <a:latin typeface="Arial" panose="020B0604020202020204" pitchFamily="34" charset="0"/>
                <a:cs typeface="Arial" panose="020B0604020202020204" pitchFamily="34" charset="0"/>
              </a:rPr>
              <a:pPr algn="l"/>
              <a:t>‹#›</a:t>
            </a:fld>
            <a:endParaRPr lang="en-US" b="0" dirty="0">
              <a:solidFill>
                <a:schemeClr val="tx2"/>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baseline="0" dirty="0">
                <a:solidFill>
                  <a:schemeClr val="tx2"/>
                </a:solidFill>
                <a:latin typeface="Arial Narrow" panose="020B0606020202030204" pitchFamily="34" charset="0"/>
              </a:rPr>
              <a:t>U.S. BANK</a:t>
            </a:r>
            <a:r>
              <a:rPr lang="en-US" b="0" spc="60" baseline="0" dirty="0">
                <a:solidFill>
                  <a:schemeClr val="tx1"/>
                </a:solidFill>
                <a:latin typeface="Arial Narrow" panose="020B0606020202030204" pitchFamily="34" charset="0"/>
              </a:rPr>
              <a:t>  |</a:t>
            </a:r>
          </a:p>
        </p:txBody>
      </p:sp>
      <p:sp>
        <p:nvSpPr>
          <p:cNvPr id="13" name="Right Arrow Callout 12"/>
          <p:cNvSpPr/>
          <p:nvPr/>
        </p:nvSpPr>
        <p:spPr>
          <a:xfrm rot="16200000" flipH="1">
            <a:off x="4453564" y="1656966"/>
            <a:ext cx="251799" cy="9158886"/>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0837" h="21542702">
                <a:moveTo>
                  <a:pt x="1156" y="21536810"/>
                </a:moveTo>
                <a:cubicBezTo>
                  <a:pt x="769" y="21622666"/>
                  <a:pt x="385" y="20747183"/>
                  <a:pt x="0" y="20409398"/>
                </a:cubicBezTo>
                <a:lnTo>
                  <a:pt x="487339" y="20408741"/>
                </a:lnTo>
                <a:lnTo>
                  <a:pt x="580837" y="20687551"/>
                </a:lnTo>
                <a:lnTo>
                  <a:pt x="489162" y="20967347"/>
                </a:lnTo>
                <a:lnTo>
                  <a:pt x="175498" y="20969479"/>
                </a:lnTo>
                <a:cubicBezTo>
                  <a:pt x="175176" y="20862277"/>
                  <a:pt x="174766" y="20376286"/>
                  <a:pt x="174946" y="20299708"/>
                </a:cubicBezTo>
                <a:cubicBezTo>
                  <a:pt x="173937" y="19042669"/>
                  <a:pt x="166263" y="2432"/>
                  <a:pt x="174504" y="1"/>
                </a:cubicBezTo>
              </a:path>
            </a:pathLst>
          </a:custGeom>
          <a:noFill/>
          <a:ln w="38100">
            <a:solidFill>
              <a:srgbClr val="0C207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spTree>
    <p:extLst>
      <p:ext uri="{BB962C8B-B14F-4D97-AF65-F5344CB8AC3E}">
        <p14:creationId xmlns:p14="http://schemas.microsoft.com/office/powerpoint/2010/main" val="3596621149"/>
      </p:ext>
    </p:extLst>
  </p:cSld>
  <p:clrMap bg1="lt1" tx1="dk1" bg2="lt2" tx2="dk2" accent1="accent1" accent2="accent2" accent3="accent3" accent4="accent4" accent5="accent5" accent6="accent6" hlink="hlink" folHlink="folHlink"/>
  <p:sldLayoutIdLst>
    <p:sldLayoutId id="2147483692" r:id="rId1"/>
    <p:sldLayoutId id="2147483701" r:id="rId2"/>
    <p:sldLayoutId id="2147483694" r:id="rId3"/>
    <p:sldLayoutId id="2147483695" r:id="rId4"/>
    <p:sldLayoutId id="2147483702" r:id="rId5"/>
    <p:sldLayoutId id="2147483723" r:id="rId6"/>
    <p:sldLayoutId id="2147483696" r:id="rId7"/>
    <p:sldLayoutId id="2147483697" r:id="rId8"/>
    <p:sldLayoutId id="2147483703" r:id="rId9"/>
    <p:sldLayoutId id="2147483705" r:id="rId10"/>
    <p:sldLayoutId id="2147483707" r:id="rId11"/>
    <p:sldLayoutId id="2147483708" r:id="rId12"/>
    <p:sldLayoutId id="2147483709" r:id="rId13"/>
    <p:sldLayoutId id="2147483710" r:id="rId14"/>
    <p:sldLayoutId id="2147483799" r:id="rId15"/>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chemeClr val="tx2"/>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chemeClr val="tx2"/>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chemeClr val="tx2"/>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chemeClr val="tx2"/>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5"/>
            <a:ext cx="356996" cy="185915"/>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066355A-084C-D24E-9AD2-7E4FC41EA627}" type="slidenum">
              <a:rPr lang="en-US" b="0" smtClean="0">
                <a:solidFill>
                  <a:schemeClr val="tx2"/>
                </a:solidFill>
                <a:latin typeface="Arial" panose="020B0604020202020204" pitchFamily="34" charset="0"/>
                <a:cs typeface="Arial" panose="020B0604020202020204" pitchFamily="34" charset="0"/>
              </a:rPr>
              <a:pPr algn="l"/>
              <a:t>‹#›</a:t>
            </a:fld>
            <a:endParaRPr lang="en-US" b="0" dirty="0">
              <a:solidFill>
                <a:schemeClr val="tx2"/>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baseline="0" dirty="0">
                <a:solidFill>
                  <a:schemeClr val="tx2"/>
                </a:solidFill>
                <a:latin typeface="Arial Narrow" panose="020B0606020202030204" pitchFamily="34" charset="0"/>
              </a:rPr>
              <a:t>U.S. BANK</a:t>
            </a:r>
            <a:r>
              <a:rPr lang="en-US" b="0" spc="60" baseline="0" dirty="0">
                <a:solidFill>
                  <a:schemeClr val="tx1"/>
                </a:solidFill>
                <a:latin typeface="Arial Narrow" panose="020B0606020202030204" pitchFamily="34" charset="0"/>
              </a:rPr>
              <a:t>  |</a:t>
            </a:r>
          </a:p>
        </p:txBody>
      </p:sp>
      <p:sp>
        <p:nvSpPr>
          <p:cNvPr id="14" name="Right Arrow Callout 12"/>
          <p:cNvSpPr/>
          <p:nvPr/>
        </p:nvSpPr>
        <p:spPr>
          <a:xfrm rot="16200000" flipH="1">
            <a:off x="4453564" y="1656966"/>
            <a:ext cx="251799" cy="9158886"/>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0837" h="21542702">
                <a:moveTo>
                  <a:pt x="1156" y="21536810"/>
                </a:moveTo>
                <a:cubicBezTo>
                  <a:pt x="769" y="21622666"/>
                  <a:pt x="385" y="20747183"/>
                  <a:pt x="0" y="20409398"/>
                </a:cubicBezTo>
                <a:lnTo>
                  <a:pt x="487339" y="20408741"/>
                </a:lnTo>
                <a:lnTo>
                  <a:pt x="580837" y="20687551"/>
                </a:lnTo>
                <a:lnTo>
                  <a:pt x="489162" y="20967347"/>
                </a:lnTo>
                <a:lnTo>
                  <a:pt x="175498" y="20969479"/>
                </a:lnTo>
                <a:cubicBezTo>
                  <a:pt x="175176" y="20862277"/>
                  <a:pt x="174766" y="20376286"/>
                  <a:pt x="174946" y="20299708"/>
                </a:cubicBezTo>
                <a:cubicBezTo>
                  <a:pt x="173937" y="19042669"/>
                  <a:pt x="166263" y="2432"/>
                  <a:pt x="174504" y="1"/>
                </a:cubicBezTo>
              </a:path>
            </a:pathLst>
          </a:custGeom>
          <a:noFill/>
          <a:ln w="38100">
            <a:solidFill>
              <a:srgbClr val="0C207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spTree>
    <p:extLst>
      <p:ext uri="{BB962C8B-B14F-4D97-AF65-F5344CB8AC3E}">
        <p14:creationId xmlns:p14="http://schemas.microsoft.com/office/powerpoint/2010/main" val="4173295312"/>
      </p:ext>
    </p:extLst>
  </p:cSld>
  <p:clrMap bg1="lt1" tx1="dk1" bg2="lt2" tx2="dk2" accent1="accent1" accent2="accent2" accent3="accent3" accent4="accent4" accent5="accent5" accent6="accent6" hlink="hlink" folHlink="folHlink"/>
  <p:sldLayoutIdLst>
    <p:sldLayoutId id="2147483672" r:id="rId1"/>
    <p:sldLayoutId id="2147483674" r:id="rId2"/>
    <p:sldLayoutId id="2147483722" r:id="rId3"/>
    <p:sldLayoutId id="2147483676" r:id="rId4"/>
    <p:sldLayoutId id="2147483714" r:id="rId5"/>
    <p:sldLayoutId id="2147483677" r:id="rId6"/>
    <p:sldLayoutId id="2147483716" r:id="rId7"/>
    <p:sldLayoutId id="2147483724" r:id="rId8"/>
    <p:sldLayoutId id="2147483725" r:id="rId9"/>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chemeClr val="tx2"/>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chemeClr val="tx2"/>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chemeClr val="tx2"/>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chemeClr val="tx2"/>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6397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024053"/>
            <a:ext cx="8229600" cy="4919547"/>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5"/>
            <a:ext cx="356996" cy="185915"/>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2066355A-084C-D24E-9AD2-7E4FC41EA627}" type="slidenum">
              <a:rPr lang="en-US" b="0" smtClean="0">
                <a:solidFill>
                  <a:schemeClr val="tx2"/>
                </a:solidFill>
                <a:latin typeface="Arial" panose="020B0604020202020204" pitchFamily="34" charset="0"/>
                <a:cs typeface="Arial" panose="020B0604020202020204" pitchFamily="34" charset="0"/>
              </a:rPr>
              <a:pPr algn="l"/>
              <a:t>‹#›</a:t>
            </a:fld>
            <a:endParaRPr lang="en-US" b="0" dirty="0">
              <a:solidFill>
                <a:schemeClr val="tx2"/>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baseline="0" dirty="0">
                <a:solidFill>
                  <a:schemeClr val="tx2"/>
                </a:solidFill>
                <a:latin typeface="Arial Narrow" panose="020B0606020202030204" pitchFamily="34" charset="0"/>
              </a:rPr>
              <a:t>U.S. BANK</a:t>
            </a:r>
            <a:r>
              <a:rPr lang="en-US" b="0" spc="60" baseline="0" dirty="0">
                <a:solidFill>
                  <a:schemeClr val="tx1"/>
                </a:solidFill>
                <a:latin typeface="Arial Narrow" panose="020B0606020202030204" pitchFamily="34" charset="0"/>
              </a:rPr>
              <a:t>  |</a:t>
            </a:r>
          </a:p>
        </p:txBody>
      </p:sp>
      <p:sp>
        <p:nvSpPr>
          <p:cNvPr id="14" name="Right Arrow Callout 12"/>
          <p:cNvSpPr/>
          <p:nvPr/>
        </p:nvSpPr>
        <p:spPr>
          <a:xfrm rot="16200000" flipH="1">
            <a:off x="4453564" y="1656966"/>
            <a:ext cx="251799" cy="9158886"/>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0837" h="21542702">
                <a:moveTo>
                  <a:pt x="1156" y="21536810"/>
                </a:moveTo>
                <a:cubicBezTo>
                  <a:pt x="769" y="21622666"/>
                  <a:pt x="385" y="20747183"/>
                  <a:pt x="0" y="20409398"/>
                </a:cubicBezTo>
                <a:lnTo>
                  <a:pt x="487339" y="20408741"/>
                </a:lnTo>
                <a:lnTo>
                  <a:pt x="580837" y="20687551"/>
                </a:lnTo>
                <a:lnTo>
                  <a:pt x="489162" y="20967347"/>
                </a:lnTo>
                <a:lnTo>
                  <a:pt x="175498" y="20969479"/>
                </a:lnTo>
                <a:cubicBezTo>
                  <a:pt x="175176" y="20862277"/>
                  <a:pt x="174766" y="20376286"/>
                  <a:pt x="174946" y="20299708"/>
                </a:cubicBezTo>
                <a:cubicBezTo>
                  <a:pt x="173937" y="19042669"/>
                  <a:pt x="166263" y="2432"/>
                  <a:pt x="174504" y="1"/>
                </a:cubicBezTo>
              </a:path>
            </a:pathLst>
          </a:custGeom>
          <a:noFill/>
          <a:ln w="38100">
            <a:solidFill>
              <a:srgbClr val="0C207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chemeClr val="tx1"/>
                </a:solidFill>
              </a:ln>
            </a:endParaRPr>
          </a:p>
        </p:txBody>
      </p:sp>
    </p:spTree>
    <p:extLst>
      <p:ext uri="{BB962C8B-B14F-4D97-AF65-F5344CB8AC3E}">
        <p14:creationId xmlns:p14="http://schemas.microsoft.com/office/powerpoint/2010/main" val="2580735623"/>
      </p:ext>
    </p:extLst>
  </p:cSld>
  <p:clrMap bg1="lt1" tx1="dk1" bg2="lt2" tx2="dk2" accent1="accent1" accent2="accent2" accent3="accent3" accent4="accent4" accent5="accent5" accent6="accent6" hlink="hlink" folHlink="folHlink"/>
  <p:sldLayoutIdLst>
    <p:sldLayoutId id="2147483662" r:id="rId1"/>
    <p:sldLayoutId id="2147483711" r:id="rId2"/>
    <p:sldLayoutId id="2147483664" r:id="rId3"/>
    <p:sldLayoutId id="2147483712" r:id="rId4"/>
    <p:sldLayoutId id="2147483721" r:id="rId5"/>
    <p:sldLayoutId id="2147483665" r:id="rId6"/>
    <p:sldLayoutId id="2147483666" r:id="rId7"/>
    <p:sldLayoutId id="2147483713" r:id="rId8"/>
  </p:sldLayoutIdLst>
  <p:txStyles>
    <p:titleStyle>
      <a:lvl1pPr algn="l" defTabSz="914400" rtl="0" eaLnBrk="1" latinLnBrk="0" hangingPunct="1">
        <a:spcBef>
          <a:spcPct val="0"/>
        </a:spcBef>
        <a:buNone/>
        <a:defRPr sz="20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200"/>
        </a:spcAft>
        <a:buFont typeface="Arial" panose="020B0604020202020204" pitchFamily="34" charset="0"/>
        <a:buChar char="•"/>
        <a:defRPr sz="1400" kern="1200">
          <a:solidFill>
            <a:schemeClr val="tx2"/>
          </a:solidFill>
          <a:latin typeface="+mn-lt"/>
          <a:ea typeface="+mn-ea"/>
          <a:cs typeface="+mn-cs"/>
        </a:defRPr>
      </a:lvl1pPr>
      <a:lvl2pPr marL="548640" indent="-228600" algn="l" defTabSz="914400" rtl="0" eaLnBrk="1" latinLnBrk="0" hangingPunct="1">
        <a:spcBef>
          <a:spcPts val="0"/>
        </a:spcBef>
        <a:spcAft>
          <a:spcPts val="200"/>
        </a:spcAft>
        <a:buFont typeface="Arial" panose="020B0604020202020204" pitchFamily="34" charset="0"/>
        <a:buChar char="–"/>
        <a:defRPr sz="1200" kern="1200">
          <a:solidFill>
            <a:schemeClr val="tx2"/>
          </a:solidFill>
          <a:latin typeface="+mn-lt"/>
          <a:ea typeface="+mn-ea"/>
          <a:cs typeface="+mn-cs"/>
        </a:defRPr>
      </a:lvl2pPr>
      <a:lvl3pPr marL="914400" indent="-173736" algn="l" defTabSz="914400" rtl="0" eaLnBrk="1" latinLnBrk="0" hangingPunct="1">
        <a:spcBef>
          <a:spcPts val="0"/>
        </a:spcBef>
        <a:spcAft>
          <a:spcPts val="200"/>
        </a:spcAft>
        <a:buFont typeface="Arial" panose="020B0604020202020204" pitchFamily="34" charset="0"/>
        <a:buChar char="•"/>
        <a:defRPr sz="1100" kern="1200">
          <a:solidFill>
            <a:schemeClr val="tx2"/>
          </a:solidFill>
          <a:latin typeface="+mn-lt"/>
          <a:ea typeface="+mn-ea"/>
          <a:cs typeface="+mn-cs"/>
        </a:defRPr>
      </a:lvl3pPr>
      <a:lvl4pPr marL="1280160" indent="-173736" algn="l" defTabSz="914400" rtl="0" eaLnBrk="1" latinLnBrk="0" hangingPunct="1">
        <a:spcBef>
          <a:spcPts val="0"/>
        </a:spcBef>
        <a:spcAft>
          <a:spcPts val="200"/>
        </a:spcAft>
        <a:buFont typeface="Arial" panose="020B0604020202020204" pitchFamily="34" charset="0"/>
        <a:buChar char="–"/>
        <a:defRPr sz="1000" kern="1200">
          <a:solidFill>
            <a:schemeClr val="tx2"/>
          </a:solidFill>
          <a:latin typeface="+mn-lt"/>
          <a:ea typeface="+mn-ea"/>
          <a:cs typeface="+mn-cs"/>
        </a:defRPr>
      </a:lvl4pPr>
      <a:lvl5pPr marL="1645920" indent="-173736" algn="l" defTabSz="914400" rtl="0" eaLnBrk="1" latinLnBrk="0" hangingPunct="1">
        <a:spcBef>
          <a:spcPts val="0"/>
        </a:spcBef>
        <a:spcAft>
          <a:spcPts val="200"/>
        </a:spcAft>
        <a:buFont typeface="Arial" panose="020B0604020202020204"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6397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024053"/>
            <a:ext cx="8229600" cy="4919547"/>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5"/>
            <a:ext cx="356996" cy="185915"/>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66355A-084C-D24E-9AD2-7E4FC41EA627}" type="slidenum">
              <a:rPr lang="en-US" b="0" smtClean="0">
                <a:solidFill>
                  <a:srgbClr val="4D4D4D"/>
                </a:solidFill>
                <a:latin typeface="Arial" panose="020B0604020202020204" pitchFamily="34" charset="0"/>
                <a:cs typeface="Arial" panose="020B0604020202020204" pitchFamily="34" charset="0"/>
              </a:rPr>
              <a:pPr/>
              <a:t>‹#›</a:t>
            </a:fld>
            <a:endParaRPr lang="en-US" b="0" dirty="0">
              <a:solidFill>
                <a:srgbClr val="4D4D4D"/>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dirty="0">
                <a:solidFill>
                  <a:srgbClr val="4D4D4D"/>
                </a:solidFill>
                <a:latin typeface="Arial Narrow" panose="020B0606020202030204" pitchFamily="34" charset="0"/>
              </a:rPr>
              <a:t>U.S. BANK</a:t>
            </a:r>
            <a:r>
              <a:rPr lang="en-US" b="0" spc="60" dirty="0">
                <a:latin typeface="Arial Narrow" panose="020B0606020202030204" pitchFamily="34" charset="0"/>
              </a:rPr>
              <a:t>  |</a:t>
            </a:r>
          </a:p>
        </p:txBody>
      </p:sp>
      <p:sp>
        <p:nvSpPr>
          <p:cNvPr id="14" name="Right Arrow Callout 12"/>
          <p:cNvSpPr/>
          <p:nvPr/>
        </p:nvSpPr>
        <p:spPr>
          <a:xfrm rot="16200000" flipH="1">
            <a:off x="4453564" y="1656966"/>
            <a:ext cx="251799" cy="9158886"/>
          </a:xfrm>
          <a:custGeom>
            <a:avLst/>
            <a:gdLst>
              <a:gd name="connsiteX0" fmla="*/ 0 w 595311"/>
              <a:gd name="connsiteY0" fmla="*/ 0 h 990600"/>
              <a:gd name="connsiteX1" fmla="*/ 386815 w 595311"/>
              <a:gd name="connsiteY1" fmla="*/ 0 h 990600"/>
              <a:gd name="connsiteX2" fmla="*/ 386815 w 595311"/>
              <a:gd name="connsiteY2" fmla="*/ 420886 h 990600"/>
              <a:gd name="connsiteX3" fmla="*/ 446483 w 595311"/>
              <a:gd name="connsiteY3" fmla="*/ 420886 h 990600"/>
              <a:gd name="connsiteX4" fmla="*/ 446483 w 595311"/>
              <a:gd name="connsiteY4" fmla="*/ 346472 h 990600"/>
              <a:gd name="connsiteX5" fmla="*/ 595311 w 595311"/>
              <a:gd name="connsiteY5" fmla="*/ 495300 h 990600"/>
              <a:gd name="connsiteX6" fmla="*/ 446483 w 595311"/>
              <a:gd name="connsiteY6" fmla="*/ 644128 h 990600"/>
              <a:gd name="connsiteX7" fmla="*/ 446483 w 595311"/>
              <a:gd name="connsiteY7" fmla="*/ 569714 h 990600"/>
              <a:gd name="connsiteX8" fmla="*/ 386815 w 595311"/>
              <a:gd name="connsiteY8" fmla="*/ 569714 h 990600"/>
              <a:gd name="connsiteX9" fmla="*/ 386815 w 595311"/>
              <a:gd name="connsiteY9" fmla="*/ 990600 h 990600"/>
              <a:gd name="connsiteX10" fmla="*/ 0 w 595311"/>
              <a:gd name="connsiteY10" fmla="*/ 990600 h 990600"/>
              <a:gd name="connsiteX11" fmla="*/ 0 w 595311"/>
              <a:gd name="connsiteY11" fmla="*/ 0 h 99060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446483 w 595311"/>
              <a:gd name="connsiteY8" fmla="*/ 644128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446483 w 595311"/>
              <a:gd name="connsiteY6" fmla="*/ 346472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446483 w 595311"/>
              <a:gd name="connsiteY5" fmla="*/ 420886 h 1082040"/>
              <a:gd name="connsiteX6" fmla="*/ 503636 w 595311"/>
              <a:gd name="connsiteY6" fmla="*/ 217885 h 1082040"/>
              <a:gd name="connsiteX7" fmla="*/ 595311 w 595311"/>
              <a:gd name="connsiteY7" fmla="*/ 495300 h 1082040"/>
              <a:gd name="connsiteX8" fmla="*/ 503636 w 595311"/>
              <a:gd name="connsiteY8" fmla="*/ 775096 h 1082040"/>
              <a:gd name="connsiteX9" fmla="*/ 446483 w 595311"/>
              <a:gd name="connsiteY9" fmla="*/ 569714 h 1082040"/>
              <a:gd name="connsiteX10" fmla="*/ 386815 w 595311"/>
              <a:gd name="connsiteY10" fmla="*/ 569714 h 1082040"/>
              <a:gd name="connsiteX11" fmla="*/ 478255 w 595311"/>
              <a:gd name="connsiteY11"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446483 w 595311"/>
              <a:gd name="connsiteY8" fmla="*/ 569714 h 1082040"/>
              <a:gd name="connsiteX9" fmla="*/ 386815 w 595311"/>
              <a:gd name="connsiteY9" fmla="*/ 569714 h 1082040"/>
              <a:gd name="connsiteX10" fmla="*/ 478255 w 595311"/>
              <a:gd name="connsiteY10"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386815 w 595311"/>
              <a:gd name="connsiteY8" fmla="*/ 569714 h 1082040"/>
              <a:gd name="connsiteX9" fmla="*/ 478255 w 595311"/>
              <a:gd name="connsiteY9" fmla="*/ 1082040 h 1082040"/>
              <a:gd name="connsiteX0" fmla="*/ 386815 w 595311"/>
              <a:gd name="connsiteY0" fmla="*/ 990600 h 1082040"/>
              <a:gd name="connsiteX1" fmla="*/ 0 w 595311"/>
              <a:gd name="connsiteY1" fmla="*/ 990600 h 1082040"/>
              <a:gd name="connsiteX2" fmla="*/ 0 w 595311"/>
              <a:gd name="connsiteY2" fmla="*/ 0 h 1082040"/>
              <a:gd name="connsiteX3" fmla="*/ 386815 w 595311"/>
              <a:gd name="connsiteY3" fmla="*/ 0 h 1082040"/>
              <a:gd name="connsiteX4" fmla="*/ 386815 w 595311"/>
              <a:gd name="connsiteY4" fmla="*/ 420886 h 1082040"/>
              <a:gd name="connsiteX5" fmla="*/ 503636 w 595311"/>
              <a:gd name="connsiteY5" fmla="*/ 217885 h 1082040"/>
              <a:gd name="connsiteX6" fmla="*/ 595311 w 595311"/>
              <a:gd name="connsiteY6" fmla="*/ 495300 h 1082040"/>
              <a:gd name="connsiteX7" fmla="*/ 503636 w 595311"/>
              <a:gd name="connsiteY7" fmla="*/ 775096 h 1082040"/>
              <a:gd name="connsiteX8" fmla="*/ 184411 w 595311"/>
              <a:gd name="connsiteY8" fmla="*/ 772120 h 1082040"/>
              <a:gd name="connsiteX9" fmla="*/ 478255 w 595311"/>
              <a:gd name="connsiteY9" fmla="*/ 1082040 h 108204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386815 w 595311"/>
              <a:gd name="connsiteY4" fmla="*/ 420886 h 990600"/>
              <a:gd name="connsiteX5" fmla="*/ 503636 w 595311"/>
              <a:gd name="connsiteY5" fmla="*/ 217885 h 990600"/>
              <a:gd name="connsiteX6" fmla="*/ 595311 w 595311"/>
              <a:gd name="connsiteY6" fmla="*/ 495300 h 990600"/>
              <a:gd name="connsiteX7" fmla="*/ 503636 w 595311"/>
              <a:gd name="connsiteY7" fmla="*/ 775096 h 990600"/>
              <a:gd name="connsiteX8" fmla="*/ 184411 w 595311"/>
              <a:gd name="connsiteY8" fmla="*/ 772120 h 990600"/>
              <a:gd name="connsiteX0" fmla="*/ 386815 w 595311"/>
              <a:gd name="connsiteY0" fmla="*/ 990600 h 990600"/>
              <a:gd name="connsiteX1" fmla="*/ 0 w 595311"/>
              <a:gd name="connsiteY1" fmla="*/ 990600 h 990600"/>
              <a:gd name="connsiteX2" fmla="*/ 0 w 595311"/>
              <a:gd name="connsiteY2" fmla="*/ 0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6815 w 595311"/>
              <a:gd name="connsiteY0" fmla="*/ 990600 h 990600"/>
              <a:gd name="connsiteX1" fmla="*/ 0 w 595311"/>
              <a:gd name="connsiteY1" fmla="*/ 990600 h 990600"/>
              <a:gd name="connsiteX2" fmla="*/ 2 w 595311"/>
              <a:gd name="connsiteY2" fmla="*/ 531019 h 990600"/>
              <a:gd name="connsiteX3" fmla="*/ 386815 w 595311"/>
              <a:gd name="connsiteY3" fmla="*/ 0 h 990600"/>
              <a:gd name="connsiteX4" fmla="*/ 503636 w 595311"/>
              <a:gd name="connsiteY4" fmla="*/ 217885 h 990600"/>
              <a:gd name="connsiteX5" fmla="*/ 595311 w 595311"/>
              <a:gd name="connsiteY5" fmla="*/ 495300 h 990600"/>
              <a:gd name="connsiteX6" fmla="*/ 503636 w 595311"/>
              <a:gd name="connsiteY6" fmla="*/ 775096 h 990600"/>
              <a:gd name="connsiteX7" fmla="*/ 184411 w 595311"/>
              <a:gd name="connsiteY7" fmla="*/ 772120 h 990600"/>
              <a:gd name="connsiteX0" fmla="*/ 388144 w 596640"/>
              <a:gd name="connsiteY0" fmla="*/ 773906 h 773906"/>
              <a:gd name="connsiteX1" fmla="*/ 1329 w 596640"/>
              <a:gd name="connsiteY1" fmla="*/ 773906 h 773906"/>
              <a:gd name="connsiteX2" fmla="*/ 1331 w 596640"/>
              <a:gd name="connsiteY2" fmla="*/ 314325 h 773906"/>
              <a:gd name="connsiteX3" fmla="*/ 0 w 596640"/>
              <a:gd name="connsiteY3" fmla="*/ 0 h 773906"/>
              <a:gd name="connsiteX4" fmla="*/ 504965 w 596640"/>
              <a:gd name="connsiteY4" fmla="*/ 1191 h 773906"/>
              <a:gd name="connsiteX5" fmla="*/ 596640 w 596640"/>
              <a:gd name="connsiteY5" fmla="*/ 278606 h 773906"/>
              <a:gd name="connsiteX6" fmla="*/ 504965 w 596640"/>
              <a:gd name="connsiteY6" fmla="*/ 558402 h 773906"/>
              <a:gd name="connsiteX7" fmla="*/ 185740 w 596640"/>
              <a:gd name="connsiteY7" fmla="*/ 555426 h 773906"/>
              <a:gd name="connsiteX0" fmla="*/ 389197 w 597693"/>
              <a:gd name="connsiteY0" fmla="*/ 773906 h 1840706"/>
              <a:gd name="connsiteX1" fmla="*/ 0 w 597693"/>
              <a:gd name="connsiteY1" fmla="*/ 1840706 h 1840706"/>
              <a:gd name="connsiteX2" fmla="*/ 2384 w 597693"/>
              <a:gd name="connsiteY2" fmla="*/ 314325 h 1840706"/>
              <a:gd name="connsiteX3" fmla="*/ 1053 w 597693"/>
              <a:gd name="connsiteY3" fmla="*/ 0 h 1840706"/>
              <a:gd name="connsiteX4" fmla="*/ 506018 w 597693"/>
              <a:gd name="connsiteY4" fmla="*/ 1191 h 1840706"/>
              <a:gd name="connsiteX5" fmla="*/ 597693 w 597693"/>
              <a:gd name="connsiteY5" fmla="*/ 278606 h 1840706"/>
              <a:gd name="connsiteX6" fmla="*/ 506018 w 597693"/>
              <a:gd name="connsiteY6" fmla="*/ 558402 h 1840706"/>
              <a:gd name="connsiteX7" fmla="*/ 186793 w 597693"/>
              <a:gd name="connsiteY7" fmla="*/ 555426 h 1840706"/>
              <a:gd name="connsiteX0" fmla="*/ 0 w 856194"/>
              <a:gd name="connsiteY0" fmla="*/ 1843087 h 1843087"/>
              <a:gd name="connsiteX1" fmla="*/ 258501 w 856194"/>
              <a:gd name="connsiteY1" fmla="*/ 1840706 h 1843087"/>
              <a:gd name="connsiteX2" fmla="*/ 260885 w 856194"/>
              <a:gd name="connsiteY2" fmla="*/ 314325 h 1843087"/>
              <a:gd name="connsiteX3" fmla="*/ 259554 w 856194"/>
              <a:gd name="connsiteY3" fmla="*/ 0 h 1843087"/>
              <a:gd name="connsiteX4" fmla="*/ 764519 w 856194"/>
              <a:gd name="connsiteY4" fmla="*/ 1191 h 1843087"/>
              <a:gd name="connsiteX5" fmla="*/ 856194 w 856194"/>
              <a:gd name="connsiteY5" fmla="*/ 278606 h 1843087"/>
              <a:gd name="connsiteX6" fmla="*/ 764519 w 856194"/>
              <a:gd name="connsiteY6" fmla="*/ 558402 h 1843087"/>
              <a:gd name="connsiteX7" fmla="*/ 445294 w 856194"/>
              <a:gd name="connsiteY7" fmla="*/ 555426 h 1843087"/>
              <a:gd name="connsiteX0" fmla="*/ 0 w 868098"/>
              <a:gd name="connsiteY0" fmla="*/ 1843087 h 1843087"/>
              <a:gd name="connsiteX1" fmla="*/ 270405 w 868098"/>
              <a:gd name="connsiteY1" fmla="*/ 1840706 h 1843087"/>
              <a:gd name="connsiteX2" fmla="*/ 272789 w 868098"/>
              <a:gd name="connsiteY2" fmla="*/ 314325 h 1843087"/>
              <a:gd name="connsiteX3" fmla="*/ 271458 w 868098"/>
              <a:gd name="connsiteY3" fmla="*/ 0 h 1843087"/>
              <a:gd name="connsiteX4" fmla="*/ 776423 w 868098"/>
              <a:gd name="connsiteY4" fmla="*/ 1191 h 1843087"/>
              <a:gd name="connsiteX5" fmla="*/ 868098 w 868098"/>
              <a:gd name="connsiteY5" fmla="*/ 278606 h 1843087"/>
              <a:gd name="connsiteX6" fmla="*/ 776423 w 868098"/>
              <a:gd name="connsiteY6" fmla="*/ 558402 h 1843087"/>
              <a:gd name="connsiteX7" fmla="*/ 457198 w 868098"/>
              <a:gd name="connsiteY7" fmla="*/ 555426 h 1843087"/>
              <a:gd name="connsiteX0" fmla="*/ 0 w 868098"/>
              <a:gd name="connsiteY0" fmla="*/ 1843087 h 1847850"/>
              <a:gd name="connsiteX1" fmla="*/ 272789 w 868098"/>
              <a:gd name="connsiteY1" fmla="*/ 1847850 h 1847850"/>
              <a:gd name="connsiteX2" fmla="*/ 272789 w 868098"/>
              <a:gd name="connsiteY2" fmla="*/ 314325 h 1847850"/>
              <a:gd name="connsiteX3" fmla="*/ 271458 w 868098"/>
              <a:gd name="connsiteY3" fmla="*/ 0 h 1847850"/>
              <a:gd name="connsiteX4" fmla="*/ 776423 w 868098"/>
              <a:gd name="connsiteY4" fmla="*/ 1191 h 1847850"/>
              <a:gd name="connsiteX5" fmla="*/ 868098 w 868098"/>
              <a:gd name="connsiteY5" fmla="*/ 278606 h 1847850"/>
              <a:gd name="connsiteX6" fmla="*/ 776423 w 868098"/>
              <a:gd name="connsiteY6" fmla="*/ 558402 h 1847850"/>
              <a:gd name="connsiteX7" fmla="*/ 457198 w 868098"/>
              <a:gd name="connsiteY7" fmla="*/ 555426 h 1847850"/>
              <a:gd name="connsiteX0" fmla="*/ 0 w 872861"/>
              <a:gd name="connsiteY0" fmla="*/ 1845468 h 1847850"/>
              <a:gd name="connsiteX1" fmla="*/ 277552 w 872861"/>
              <a:gd name="connsiteY1" fmla="*/ 1847850 h 1847850"/>
              <a:gd name="connsiteX2" fmla="*/ 277552 w 872861"/>
              <a:gd name="connsiteY2" fmla="*/ 314325 h 1847850"/>
              <a:gd name="connsiteX3" fmla="*/ 276221 w 872861"/>
              <a:gd name="connsiteY3" fmla="*/ 0 h 1847850"/>
              <a:gd name="connsiteX4" fmla="*/ 781186 w 872861"/>
              <a:gd name="connsiteY4" fmla="*/ 1191 h 1847850"/>
              <a:gd name="connsiteX5" fmla="*/ 872861 w 872861"/>
              <a:gd name="connsiteY5" fmla="*/ 278606 h 1847850"/>
              <a:gd name="connsiteX6" fmla="*/ 781186 w 872861"/>
              <a:gd name="connsiteY6" fmla="*/ 558402 h 1847850"/>
              <a:gd name="connsiteX7" fmla="*/ 461961 w 872861"/>
              <a:gd name="connsiteY7" fmla="*/ 555426 h 1847850"/>
              <a:gd name="connsiteX0" fmla="*/ 0 w 860952"/>
              <a:gd name="connsiteY0" fmla="*/ 1845468 h 1847850"/>
              <a:gd name="connsiteX1" fmla="*/ 265643 w 860952"/>
              <a:gd name="connsiteY1" fmla="*/ 1847850 h 1847850"/>
              <a:gd name="connsiteX2" fmla="*/ 265643 w 860952"/>
              <a:gd name="connsiteY2" fmla="*/ 314325 h 1847850"/>
              <a:gd name="connsiteX3" fmla="*/ 264312 w 860952"/>
              <a:gd name="connsiteY3" fmla="*/ 0 h 1847850"/>
              <a:gd name="connsiteX4" fmla="*/ 769277 w 860952"/>
              <a:gd name="connsiteY4" fmla="*/ 1191 h 1847850"/>
              <a:gd name="connsiteX5" fmla="*/ 860952 w 860952"/>
              <a:gd name="connsiteY5" fmla="*/ 278606 h 1847850"/>
              <a:gd name="connsiteX6" fmla="*/ 769277 w 860952"/>
              <a:gd name="connsiteY6" fmla="*/ 558402 h 1847850"/>
              <a:gd name="connsiteX7" fmla="*/ 450052 w 860952"/>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59577 w 870477"/>
              <a:gd name="connsiteY7" fmla="*/ 555426 h 1847850"/>
              <a:gd name="connsiteX8" fmla="*/ 458523 w 870477"/>
              <a:gd name="connsiteY8" fmla="*/ 559595 h 184785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6939 h 2166940"/>
              <a:gd name="connsiteX1" fmla="*/ 275168 w 870477"/>
              <a:gd name="connsiteY1" fmla="*/ 2166940 h 2166940"/>
              <a:gd name="connsiteX2" fmla="*/ 275168 w 870477"/>
              <a:gd name="connsiteY2" fmla="*/ 633415 h 2166940"/>
              <a:gd name="connsiteX3" fmla="*/ 273837 w 870477"/>
              <a:gd name="connsiteY3" fmla="*/ 319090 h 2166940"/>
              <a:gd name="connsiteX4" fmla="*/ 778802 w 870477"/>
              <a:gd name="connsiteY4" fmla="*/ 320281 h 2166940"/>
              <a:gd name="connsiteX5" fmla="*/ 870477 w 870477"/>
              <a:gd name="connsiteY5" fmla="*/ 597696 h 2166940"/>
              <a:gd name="connsiteX6" fmla="*/ 778802 w 870477"/>
              <a:gd name="connsiteY6" fmla="*/ 877492 h 2166940"/>
              <a:gd name="connsiteX7" fmla="*/ 459577 w 870477"/>
              <a:gd name="connsiteY7" fmla="*/ 874516 h 2166940"/>
              <a:gd name="connsiteX8" fmla="*/ 460904 w 870477"/>
              <a:gd name="connsiteY8" fmla="*/ 0 h 2166940"/>
              <a:gd name="connsiteX0" fmla="*/ 0 w 870477"/>
              <a:gd name="connsiteY0" fmla="*/ 2162180 h 2162181"/>
              <a:gd name="connsiteX1" fmla="*/ 275168 w 870477"/>
              <a:gd name="connsiteY1" fmla="*/ 2162181 h 2162181"/>
              <a:gd name="connsiteX2" fmla="*/ 275168 w 870477"/>
              <a:gd name="connsiteY2" fmla="*/ 628656 h 2162181"/>
              <a:gd name="connsiteX3" fmla="*/ 273837 w 870477"/>
              <a:gd name="connsiteY3" fmla="*/ 314331 h 2162181"/>
              <a:gd name="connsiteX4" fmla="*/ 778802 w 870477"/>
              <a:gd name="connsiteY4" fmla="*/ 315522 h 2162181"/>
              <a:gd name="connsiteX5" fmla="*/ 870477 w 870477"/>
              <a:gd name="connsiteY5" fmla="*/ 592937 h 2162181"/>
              <a:gd name="connsiteX6" fmla="*/ 778802 w 870477"/>
              <a:gd name="connsiteY6" fmla="*/ 872733 h 2162181"/>
              <a:gd name="connsiteX7" fmla="*/ 459577 w 870477"/>
              <a:gd name="connsiteY7" fmla="*/ 869757 h 2162181"/>
              <a:gd name="connsiteX8" fmla="*/ 458523 w 870477"/>
              <a:gd name="connsiteY8" fmla="*/ 1 h 2162181"/>
              <a:gd name="connsiteX0" fmla="*/ 0 w 870477"/>
              <a:gd name="connsiteY0" fmla="*/ 2166941 h 2166942"/>
              <a:gd name="connsiteX1" fmla="*/ 275168 w 870477"/>
              <a:gd name="connsiteY1" fmla="*/ 2166942 h 2166942"/>
              <a:gd name="connsiteX2" fmla="*/ 275168 w 870477"/>
              <a:gd name="connsiteY2" fmla="*/ 633417 h 2166942"/>
              <a:gd name="connsiteX3" fmla="*/ 273837 w 870477"/>
              <a:gd name="connsiteY3" fmla="*/ 319092 h 2166942"/>
              <a:gd name="connsiteX4" fmla="*/ 778802 w 870477"/>
              <a:gd name="connsiteY4" fmla="*/ 320283 h 2166942"/>
              <a:gd name="connsiteX5" fmla="*/ 870477 w 870477"/>
              <a:gd name="connsiteY5" fmla="*/ 597698 h 2166942"/>
              <a:gd name="connsiteX6" fmla="*/ 778802 w 870477"/>
              <a:gd name="connsiteY6" fmla="*/ 877494 h 2166942"/>
              <a:gd name="connsiteX7" fmla="*/ 459577 w 870477"/>
              <a:gd name="connsiteY7" fmla="*/ 874518 h 2166942"/>
              <a:gd name="connsiteX8" fmla="*/ 456142 w 870477"/>
              <a:gd name="connsiteY8" fmla="*/ 0 h 2166942"/>
              <a:gd name="connsiteX0" fmla="*/ 0 w 870477"/>
              <a:gd name="connsiteY0" fmla="*/ 2166943 h 2166944"/>
              <a:gd name="connsiteX1" fmla="*/ 275168 w 870477"/>
              <a:gd name="connsiteY1" fmla="*/ 2166944 h 2166944"/>
              <a:gd name="connsiteX2" fmla="*/ 275168 w 870477"/>
              <a:gd name="connsiteY2" fmla="*/ 633419 h 2166944"/>
              <a:gd name="connsiteX3" fmla="*/ 273837 w 870477"/>
              <a:gd name="connsiteY3" fmla="*/ 319094 h 2166944"/>
              <a:gd name="connsiteX4" fmla="*/ 778802 w 870477"/>
              <a:gd name="connsiteY4" fmla="*/ 320285 h 2166944"/>
              <a:gd name="connsiteX5" fmla="*/ 870477 w 870477"/>
              <a:gd name="connsiteY5" fmla="*/ 597700 h 2166944"/>
              <a:gd name="connsiteX6" fmla="*/ 778802 w 870477"/>
              <a:gd name="connsiteY6" fmla="*/ 877496 h 2166944"/>
              <a:gd name="connsiteX7" fmla="*/ 459577 w 870477"/>
              <a:gd name="connsiteY7" fmla="*/ 874520 h 2166944"/>
              <a:gd name="connsiteX8" fmla="*/ 460905 w 870477"/>
              <a:gd name="connsiteY8" fmla="*/ 0 h 2166944"/>
              <a:gd name="connsiteX0" fmla="*/ 0 w 870477"/>
              <a:gd name="connsiteY0" fmla="*/ 2169326 h 2169327"/>
              <a:gd name="connsiteX1" fmla="*/ 275168 w 870477"/>
              <a:gd name="connsiteY1" fmla="*/ 2169327 h 2169327"/>
              <a:gd name="connsiteX2" fmla="*/ 275168 w 870477"/>
              <a:gd name="connsiteY2" fmla="*/ 635802 h 2169327"/>
              <a:gd name="connsiteX3" fmla="*/ 273837 w 870477"/>
              <a:gd name="connsiteY3" fmla="*/ 321477 h 2169327"/>
              <a:gd name="connsiteX4" fmla="*/ 778802 w 870477"/>
              <a:gd name="connsiteY4" fmla="*/ 322668 h 2169327"/>
              <a:gd name="connsiteX5" fmla="*/ 870477 w 870477"/>
              <a:gd name="connsiteY5" fmla="*/ 600083 h 2169327"/>
              <a:gd name="connsiteX6" fmla="*/ 778802 w 870477"/>
              <a:gd name="connsiteY6" fmla="*/ 879879 h 2169327"/>
              <a:gd name="connsiteX7" fmla="*/ 459577 w 870477"/>
              <a:gd name="connsiteY7" fmla="*/ 876903 h 2169327"/>
              <a:gd name="connsiteX8" fmla="*/ 456142 w 870477"/>
              <a:gd name="connsiteY8" fmla="*/ 0 h 216932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74523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19108 w 870477"/>
              <a:gd name="connsiteY7" fmla="*/ 869760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58523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4339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7196 w 870477"/>
              <a:gd name="connsiteY7" fmla="*/ 879285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59577 w 870477"/>
              <a:gd name="connsiteY7" fmla="*/ 884047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6721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1959 w 870477"/>
              <a:gd name="connsiteY7" fmla="*/ 876904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388140 w 870477"/>
              <a:gd name="connsiteY7" fmla="*/ 874523 h 2166947"/>
              <a:gd name="connsiteX8" fmla="*/ 463286 w 870477"/>
              <a:gd name="connsiteY8"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560917 w 870477"/>
              <a:gd name="connsiteY7" fmla="*/ 876311 h 2166947"/>
              <a:gd name="connsiteX8" fmla="*/ 388140 w 870477"/>
              <a:gd name="connsiteY8" fmla="*/ 874523 h 2166947"/>
              <a:gd name="connsiteX9" fmla="*/ 463286 w 870477"/>
              <a:gd name="connsiteY9" fmla="*/ 1 h 2166947"/>
              <a:gd name="connsiteX0" fmla="*/ 0 w 870477"/>
              <a:gd name="connsiteY0" fmla="*/ 2166946 h 2166947"/>
              <a:gd name="connsiteX1" fmla="*/ 275168 w 870477"/>
              <a:gd name="connsiteY1" fmla="*/ 2166947 h 2166947"/>
              <a:gd name="connsiteX2" fmla="*/ 275168 w 870477"/>
              <a:gd name="connsiteY2" fmla="*/ 633422 h 2166947"/>
              <a:gd name="connsiteX3" fmla="*/ 273837 w 870477"/>
              <a:gd name="connsiteY3" fmla="*/ 319097 h 2166947"/>
              <a:gd name="connsiteX4" fmla="*/ 778802 w 870477"/>
              <a:gd name="connsiteY4" fmla="*/ 320288 h 2166947"/>
              <a:gd name="connsiteX5" fmla="*/ 870477 w 870477"/>
              <a:gd name="connsiteY5" fmla="*/ 597703 h 2166947"/>
              <a:gd name="connsiteX6" fmla="*/ 778802 w 870477"/>
              <a:gd name="connsiteY6" fmla="*/ 877499 h 2166947"/>
              <a:gd name="connsiteX7" fmla="*/ 468049 w 870477"/>
              <a:gd name="connsiteY7" fmla="*/ 878692 h 2166947"/>
              <a:gd name="connsiteX8" fmla="*/ 388140 w 870477"/>
              <a:gd name="connsiteY8" fmla="*/ 874523 h 2166947"/>
              <a:gd name="connsiteX9" fmla="*/ 463286 w 870477"/>
              <a:gd name="connsiteY9" fmla="*/ 1 h 2166947"/>
              <a:gd name="connsiteX0" fmla="*/ 0 w 870477"/>
              <a:gd name="connsiteY0" fmla="*/ 1847849 h 1847850"/>
              <a:gd name="connsiteX1" fmla="*/ 275168 w 870477"/>
              <a:gd name="connsiteY1" fmla="*/ 1847850 h 1847850"/>
              <a:gd name="connsiteX2" fmla="*/ 275168 w 870477"/>
              <a:gd name="connsiteY2" fmla="*/ 314325 h 1847850"/>
              <a:gd name="connsiteX3" fmla="*/ 273837 w 870477"/>
              <a:gd name="connsiteY3" fmla="*/ 0 h 1847850"/>
              <a:gd name="connsiteX4" fmla="*/ 778802 w 870477"/>
              <a:gd name="connsiteY4" fmla="*/ 1191 h 1847850"/>
              <a:gd name="connsiteX5" fmla="*/ 870477 w 870477"/>
              <a:gd name="connsiteY5" fmla="*/ 278606 h 1847850"/>
              <a:gd name="connsiteX6" fmla="*/ 778802 w 870477"/>
              <a:gd name="connsiteY6" fmla="*/ 558402 h 1847850"/>
              <a:gd name="connsiteX7" fmla="*/ 468049 w 870477"/>
              <a:gd name="connsiteY7" fmla="*/ 559595 h 1847850"/>
              <a:gd name="connsiteX8" fmla="*/ 388140 w 870477"/>
              <a:gd name="connsiteY8" fmla="*/ 555426 h 1847850"/>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8049 w 870477"/>
              <a:gd name="connsiteY7" fmla="*/ 875711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0 w 870477"/>
              <a:gd name="connsiteY7" fmla="*/ 870949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3 w 870477"/>
              <a:gd name="connsiteY7" fmla="*/ 878093 h 2163966"/>
              <a:gd name="connsiteX8" fmla="*/ 464340 w 870477"/>
              <a:gd name="connsiteY8" fmla="*/ 0 h 2163966"/>
              <a:gd name="connsiteX0" fmla="*/ 0 w 870477"/>
              <a:gd name="connsiteY0" fmla="*/ 2163965 h 2163966"/>
              <a:gd name="connsiteX1" fmla="*/ 275168 w 870477"/>
              <a:gd name="connsiteY1" fmla="*/ 2163966 h 2163966"/>
              <a:gd name="connsiteX2" fmla="*/ 275168 w 870477"/>
              <a:gd name="connsiteY2" fmla="*/ 630441 h 2163966"/>
              <a:gd name="connsiteX3" fmla="*/ 273837 w 870477"/>
              <a:gd name="connsiteY3" fmla="*/ 316116 h 2163966"/>
              <a:gd name="connsiteX4" fmla="*/ 778802 w 870477"/>
              <a:gd name="connsiteY4" fmla="*/ 317307 h 2163966"/>
              <a:gd name="connsiteX5" fmla="*/ 870477 w 870477"/>
              <a:gd name="connsiteY5" fmla="*/ 594722 h 2163966"/>
              <a:gd name="connsiteX6" fmla="*/ 778802 w 870477"/>
              <a:gd name="connsiteY6" fmla="*/ 874518 h 2163966"/>
              <a:gd name="connsiteX7" fmla="*/ 463296 w 870477"/>
              <a:gd name="connsiteY7" fmla="*/ 875711 h 2163966"/>
              <a:gd name="connsiteX8" fmla="*/ 464340 w 870477"/>
              <a:gd name="connsiteY8" fmla="*/ 0 h 2163966"/>
              <a:gd name="connsiteX0" fmla="*/ 0 w 870477"/>
              <a:gd name="connsiteY0" fmla="*/ 1937126 h 1937127"/>
              <a:gd name="connsiteX1" fmla="*/ 275168 w 870477"/>
              <a:gd name="connsiteY1" fmla="*/ 1937127 h 1937127"/>
              <a:gd name="connsiteX2" fmla="*/ 275168 w 870477"/>
              <a:gd name="connsiteY2" fmla="*/ 403602 h 1937127"/>
              <a:gd name="connsiteX3" fmla="*/ 273837 w 870477"/>
              <a:gd name="connsiteY3" fmla="*/ 89277 h 1937127"/>
              <a:gd name="connsiteX4" fmla="*/ 778802 w 870477"/>
              <a:gd name="connsiteY4" fmla="*/ 90468 h 1937127"/>
              <a:gd name="connsiteX5" fmla="*/ 870477 w 870477"/>
              <a:gd name="connsiteY5" fmla="*/ 367883 h 1937127"/>
              <a:gd name="connsiteX6" fmla="*/ 778802 w 870477"/>
              <a:gd name="connsiteY6" fmla="*/ 647679 h 1937127"/>
              <a:gd name="connsiteX7" fmla="*/ 463296 w 870477"/>
              <a:gd name="connsiteY7" fmla="*/ 648872 h 1937127"/>
              <a:gd name="connsiteX8" fmla="*/ 465556 w 870477"/>
              <a:gd name="connsiteY8" fmla="*/ 0 h 1937127"/>
              <a:gd name="connsiteX0" fmla="*/ 0 w 870477"/>
              <a:gd name="connsiteY0" fmla="*/ 1934647 h 1934648"/>
              <a:gd name="connsiteX1" fmla="*/ 275168 w 870477"/>
              <a:gd name="connsiteY1" fmla="*/ 1934648 h 1934648"/>
              <a:gd name="connsiteX2" fmla="*/ 275168 w 870477"/>
              <a:gd name="connsiteY2" fmla="*/ 401123 h 1934648"/>
              <a:gd name="connsiteX3" fmla="*/ 273837 w 870477"/>
              <a:gd name="connsiteY3" fmla="*/ 86798 h 1934648"/>
              <a:gd name="connsiteX4" fmla="*/ 778802 w 870477"/>
              <a:gd name="connsiteY4" fmla="*/ 87989 h 1934648"/>
              <a:gd name="connsiteX5" fmla="*/ 870477 w 870477"/>
              <a:gd name="connsiteY5" fmla="*/ 365404 h 1934648"/>
              <a:gd name="connsiteX6" fmla="*/ 778802 w 870477"/>
              <a:gd name="connsiteY6" fmla="*/ 645200 h 1934648"/>
              <a:gd name="connsiteX7" fmla="*/ 463296 w 870477"/>
              <a:gd name="connsiteY7" fmla="*/ 646393 h 1934648"/>
              <a:gd name="connsiteX8" fmla="*/ 461909 w 870477"/>
              <a:gd name="connsiteY8" fmla="*/ 0 h 1934648"/>
              <a:gd name="connsiteX0" fmla="*/ 0 w 870477"/>
              <a:gd name="connsiteY0" fmla="*/ 1934647 h 1934647"/>
              <a:gd name="connsiteX1" fmla="*/ 276991 w 870477"/>
              <a:gd name="connsiteY1" fmla="*/ 597782 h 1934647"/>
              <a:gd name="connsiteX2" fmla="*/ 275168 w 870477"/>
              <a:gd name="connsiteY2" fmla="*/ 401123 h 1934647"/>
              <a:gd name="connsiteX3" fmla="*/ 273837 w 870477"/>
              <a:gd name="connsiteY3" fmla="*/ 86798 h 1934647"/>
              <a:gd name="connsiteX4" fmla="*/ 778802 w 870477"/>
              <a:gd name="connsiteY4" fmla="*/ 87989 h 1934647"/>
              <a:gd name="connsiteX5" fmla="*/ 870477 w 870477"/>
              <a:gd name="connsiteY5" fmla="*/ 365404 h 1934647"/>
              <a:gd name="connsiteX6" fmla="*/ 778802 w 870477"/>
              <a:gd name="connsiteY6" fmla="*/ 645200 h 1934647"/>
              <a:gd name="connsiteX7" fmla="*/ 463296 w 870477"/>
              <a:gd name="connsiteY7" fmla="*/ 646393 h 1934647"/>
              <a:gd name="connsiteX8" fmla="*/ 461909 w 870477"/>
              <a:gd name="connsiteY8" fmla="*/ 0 h 1934647"/>
              <a:gd name="connsiteX0" fmla="*/ 0 w 813949"/>
              <a:gd name="connsiteY0" fmla="*/ 64152 h 646393"/>
              <a:gd name="connsiteX1" fmla="*/ 220463 w 813949"/>
              <a:gd name="connsiteY1" fmla="*/ 597782 h 646393"/>
              <a:gd name="connsiteX2" fmla="*/ 218640 w 813949"/>
              <a:gd name="connsiteY2" fmla="*/ 401123 h 646393"/>
              <a:gd name="connsiteX3" fmla="*/ 217309 w 813949"/>
              <a:gd name="connsiteY3" fmla="*/ 86798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18640 w 813949"/>
              <a:gd name="connsiteY2" fmla="*/ 401123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852 w 813949"/>
              <a:gd name="connsiteY3" fmla="*/ 8540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2274 w 813949"/>
              <a:gd name="connsiteY4" fmla="*/ 87989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4152 h 646393"/>
              <a:gd name="connsiteX1" fmla="*/ 220463 w 813949"/>
              <a:gd name="connsiteY1" fmla="*/ 597782 h 646393"/>
              <a:gd name="connsiteX2" fmla="*/ 278815 w 813949"/>
              <a:gd name="connsiteY2" fmla="*/ 202638 h 646393"/>
              <a:gd name="connsiteX3" fmla="*/ 278396 w 813949"/>
              <a:gd name="connsiteY3" fmla="*/ 86334 h 646393"/>
              <a:gd name="connsiteX4" fmla="*/ 720451 w 813949"/>
              <a:gd name="connsiteY4" fmla="*/ 86594 h 646393"/>
              <a:gd name="connsiteX5" fmla="*/ 813949 w 813949"/>
              <a:gd name="connsiteY5" fmla="*/ 365404 h 646393"/>
              <a:gd name="connsiteX6" fmla="*/ 722274 w 813949"/>
              <a:gd name="connsiteY6" fmla="*/ 645200 h 646393"/>
              <a:gd name="connsiteX7" fmla="*/ 406768 w 813949"/>
              <a:gd name="connsiteY7" fmla="*/ 646393 h 646393"/>
              <a:gd name="connsiteX8" fmla="*/ 405381 w 813949"/>
              <a:gd name="connsiteY8" fmla="*/ 0 h 646393"/>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6749 w 813949"/>
              <a:gd name="connsiteY8" fmla="*/ 0 h 648717"/>
              <a:gd name="connsiteX0" fmla="*/ 0 w 813949"/>
              <a:gd name="connsiteY0" fmla="*/ 66476 h 648717"/>
              <a:gd name="connsiteX1" fmla="*/ 220463 w 813949"/>
              <a:gd name="connsiteY1" fmla="*/ 600106 h 648717"/>
              <a:gd name="connsiteX2" fmla="*/ 278815 w 813949"/>
              <a:gd name="connsiteY2" fmla="*/ 204962 h 648717"/>
              <a:gd name="connsiteX3" fmla="*/ 278396 w 813949"/>
              <a:gd name="connsiteY3" fmla="*/ 88658 h 648717"/>
              <a:gd name="connsiteX4" fmla="*/ 720451 w 813949"/>
              <a:gd name="connsiteY4" fmla="*/ 88918 h 648717"/>
              <a:gd name="connsiteX5" fmla="*/ 813949 w 813949"/>
              <a:gd name="connsiteY5" fmla="*/ 367728 h 648717"/>
              <a:gd name="connsiteX6" fmla="*/ 722274 w 813949"/>
              <a:gd name="connsiteY6" fmla="*/ 647524 h 648717"/>
              <a:gd name="connsiteX7" fmla="*/ 406768 w 813949"/>
              <a:gd name="connsiteY7" fmla="*/ 648717 h 648717"/>
              <a:gd name="connsiteX8" fmla="*/ 405381 w 813949"/>
              <a:gd name="connsiteY8" fmla="*/ 0 h 648717"/>
              <a:gd name="connsiteX0" fmla="*/ 0 w 813949"/>
              <a:gd name="connsiteY0" fmla="*/ 66011 h 648252"/>
              <a:gd name="connsiteX1" fmla="*/ 220463 w 813949"/>
              <a:gd name="connsiteY1" fmla="*/ 599641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813949"/>
              <a:gd name="connsiteY0" fmla="*/ 66011 h 648252"/>
              <a:gd name="connsiteX1" fmla="*/ 336558 w 813949"/>
              <a:gd name="connsiteY1" fmla="*/ 208560 h 648252"/>
              <a:gd name="connsiteX2" fmla="*/ 278815 w 813949"/>
              <a:gd name="connsiteY2" fmla="*/ 204497 h 648252"/>
              <a:gd name="connsiteX3" fmla="*/ 278396 w 813949"/>
              <a:gd name="connsiteY3" fmla="*/ 88193 h 648252"/>
              <a:gd name="connsiteX4" fmla="*/ 720451 w 813949"/>
              <a:gd name="connsiteY4" fmla="*/ 88453 h 648252"/>
              <a:gd name="connsiteX5" fmla="*/ 813949 w 813949"/>
              <a:gd name="connsiteY5" fmla="*/ 367263 h 648252"/>
              <a:gd name="connsiteX6" fmla="*/ 722274 w 813949"/>
              <a:gd name="connsiteY6" fmla="*/ 647059 h 648252"/>
              <a:gd name="connsiteX7" fmla="*/ 406768 w 813949"/>
              <a:gd name="connsiteY7" fmla="*/ 648252 h 648252"/>
              <a:gd name="connsiteX8" fmla="*/ 406749 w 813949"/>
              <a:gd name="connsiteY8" fmla="*/ 0 h 648252"/>
              <a:gd name="connsiteX0" fmla="*/ 0 w 684482"/>
              <a:gd name="connsiteY0" fmla="*/ 142244 h 648252"/>
              <a:gd name="connsiteX1" fmla="*/ 207091 w 684482"/>
              <a:gd name="connsiteY1" fmla="*/ 208560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208459 w 684482"/>
              <a:gd name="connsiteY1" fmla="*/ 207165 h 648252"/>
              <a:gd name="connsiteX2" fmla="*/ 149348 w 684482"/>
              <a:gd name="connsiteY2" fmla="*/ 204497 h 648252"/>
              <a:gd name="connsiteX3" fmla="*/ 148929 w 684482"/>
              <a:gd name="connsiteY3" fmla="*/ 88193 h 648252"/>
              <a:gd name="connsiteX4" fmla="*/ 590984 w 684482"/>
              <a:gd name="connsiteY4" fmla="*/ 88453 h 648252"/>
              <a:gd name="connsiteX5" fmla="*/ 684482 w 684482"/>
              <a:gd name="connsiteY5" fmla="*/ 367263 h 648252"/>
              <a:gd name="connsiteX6" fmla="*/ 592807 w 684482"/>
              <a:gd name="connsiteY6" fmla="*/ 647059 h 648252"/>
              <a:gd name="connsiteX7" fmla="*/ 277301 w 684482"/>
              <a:gd name="connsiteY7" fmla="*/ 648252 h 648252"/>
              <a:gd name="connsiteX8" fmla="*/ 277282 w 684482"/>
              <a:gd name="connsiteY8" fmla="*/ 0 h 648252"/>
              <a:gd name="connsiteX0" fmla="*/ 0 w 684482"/>
              <a:gd name="connsiteY0" fmla="*/ 142244 h 648252"/>
              <a:gd name="connsiteX1" fmla="*/ 109475 w 684482"/>
              <a:gd name="connsiteY1" fmla="*/ 176579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684482"/>
              <a:gd name="connsiteY0" fmla="*/ 142244 h 648252"/>
              <a:gd name="connsiteX1" fmla="*/ 207944 w 684482"/>
              <a:gd name="connsiteY1" fmla="*/ 140787 h 648252"/>
              <a:gd name="connsiteX2" fmla="*/ 208459 w 684482"/>
              <a:gd name="connsiteY2" fmla="*/ 207165 h 648252"/>
              <a:gd name="connsiteX3" fmla="*/ 149348 w 684482"/>
              <a:gd name="connsiteY3" fmla="*/ 204497 h 648252"/>
              <a:gd name="connsiteX4" fmla="*/ 148929 w 684482"/>
              <a:gd name="connsiteY4" fmla="*/ 88193 h 648252"/>
              <a:gd name="connsiteX5" fmla="*/ 590984 w 684482"/>
              <a:gd name="connsiteY5" fmla="*/ 88453 h 648252"/>
              <a:gd name="connsiteX6" fmla="*/ 684482 w 684482"/>
              <a:gd name="connsiteY6" fmla="*/ 367263 h 648252"/>
              <a:gd name="connsiteX7" fmla="*/ 592807 w 684482"/>
              <a:gd name="connsiteY7" fmla="*/ 647059 h 648252"/>
              <a:gd name="connsiteX8" fmla="*/ 277301 w 684482"/>
              <a:gd name="connsiteY8" fmla="*/ 648252 h 648252"/>
              <a:gd name="connsiteX9" fmla="*/ 277282 w 684482"/>
              <a:gd name="connsiteY9" fmla="*/ 0 h 648252"/>
              <a:gd name="connsiteX0" fmla="*/ 0 w 701349"/>
              <a:gd name="connsiteY0" fmla="*/ 140850 h 648252"/>
              <a:gd name="connsiteX1" fmla="*/ 224811 w 701349"/>
              <a:gd name="connsiteY1" fmla="*/ 140787 h 648252"/>
              <a:gd name="connsiteX2" fmla="*/ 225326 w 701349"/>
              <a:gd name="connsiteY2" fmla="*/ 207165 h 648252"/>
              <a:gd name="connsiteX3" fmla="*/ 166215 w 701349"/>
              <a:gd name="connsiteY3" fmla="*/ 204497 h 648252"/>
              <a:gd name="connsiteX4" fmla="*/ 165796 w 701349"/>
              <a:gd name="connsiteY4" fmla="*/ 88193 h 648252"/>
              <a:gd name="connsiteX5" fmla="*/ 607851 w 701349"/>
              <a:gd name="connsiteY5" fmla="*/ 88453 h 648252"/>
              <a:gd name="connsiteX6" fmla="*/ 701349 w 701349"/>
              <a:gd name="connsiteY6" fmla="*/ 367263 h 648252"/>
              <a:gd name="connsiteX7" fmla="*/ 609674 w 701349"/>
              <a:gd name="connsiteY7" fmla="*/ 647059 h 648252"/>
              <a:gd name="connsiteX8" fmla="*/ 294168 w 701349"/>
              <a:gd name="connsiteY8" fmla="*/ 648252 h 648252"/>
              <a:gd name="connsiteX9" fmla="*/ 294149 w 701349"/>
              <a:gd name="connsiteY9" fmla="*/ 0 h 648252"/>
              <a:gd name="connsiteX0" fmla="*/ 0 w 703172"/>
              <a:gd name="connsiteY0" fmla="*/ 140385 h 648252"/>
              <a:gd name="connsiteX1" fmla="*/ 226634 w 703172"/>
              <a:gd name="connsiteY1" fmla="*/ 140787 h 648252"/>
              <a:gd name="connsiteX2" fmla="*/ 227149 w 703172"/>
              <a:gd name="connsiteY2" fmla="*/ 20716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168038 w 703172"/>
              <a:gd name="connsiteY2" fmla="*/ 204497 h 648252"/>
              <a:gd name="connsiteX3" fmla="*/ 167619 w 703172"/>
              <a:gd name="connsiteY3" fmla="*/ 88193 h 648252"/>
              <a:gd name="connsiteX4" fmla="*/ 609674 w 703172"/>
              <a:gd name="connsiteY4" fmla="*/ 88453 h 648252"/>
              <a:gd name="connsiteX5" fmla="*/ 703172 w 703172"/>
              <a:gd name="connsiteY5" fmla="*/ 367263 h 648252"/>
              <a:gd name="connsiteX6" fmla="*/ 611497 w 703172"/>
              <a:gd name="connsiteY6" fmla="*/ 647059 h 648252"/>
              <a:gd name="connsiteX7" fmla="*/ 295991 w 703172"/>
              <a:gd name="connsiteY7" fmla="*/ 648252 h 648252"/>
              <a:gd name="connsiteX8" fmla="*/ 295972 w 703172"/>
              <a:gd name="connsiteY8" fmla="*/ 0 h 648252"/>
              <a:gd name="connsiteX0" fmla="*/ 0 w 703172"/>
              <a:gd name="connsiteY0" fmla="*/ 140385 h 648252"/>
              <a:gd name="connsiteX1" fmla="*/ 226634 w 703172"/>
              <a:gd name="connsiteY1" fmla="*/ 140787 h 648252"/>
              <a:gd name="connsiteX2" fmla="*/ 204296 w 703172"/>
              <a:gd name="connsiteY2" fmla="*/ 186805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353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090 w 703172"/>
              <a:gd name="connsiteY2" fmla="*/ 204934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8038 w 703172"/>
              <a:gd name="connsiteY3" fmla="*/ 20449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03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5722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178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7546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46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635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126 w 703172"/>
              <a:gd name="connsiteY3" fmla="*/ 205427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5399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5972 w 703172"/>
              <a:gd name="connsiteY9" fmla="*/ 0 h 648252"/>
              <a:gd name="connsiteX0" fmla="*/ 0 w 703172"/>
              <a:gd name="connsiteY0" fmla="*/ 140385 h 648252"/>
              <a:gd name="connsiteX1" fmla="*/ 226634 w 703172"/>
              <a:gd name="connsiteY1" fmla="*/ 140787 h 648252"/>
              <a:gd name="connsiteX2" fmla="*/ 226634 w 703172"/>
              <a:gd name="connsiteY2" fmla="*/ 204934 h 648252"/>
              <a:gd name="connsiteX3" fmla="*/ 167582 w 703172"/>
              <a:gd name="connsiteY3" fmla="*/ 204962 h 648252"/>
              <a:gd name="connsiteX4" fmla="*/ 167619 w 703172"/>
              <a:gd name="connsiteY4" fmla="*/ 88193 h 648252"/>
              <a:gd name="connsiteX5" fmla="*/ 609674 w 703172"/>
              <a:gd name="connsiteY5" fmla="*/ 88453 h 648252"/>
              <a:gd name="connsiteX6" fmla="*/ 703172 w 703172"/>
              <a:gd name="connsiteY6" fmla="*/ 367263 h 648252"/>
              <a:gd name="connsiteX7" fmla="*/ 611497 w 703172"/>
              <a:gd name="connsiteY7" fmla="*/ 647059 h 648252"/>
              <a:gd name="connsiteX8" fmla="*/ 295991 w 703172"/>
              <a:gd name="connsiteY8" fmla="*/ 648252 h 648252"/>
              <a:gd name="connsiteX9" fmla="*/ 297188 w 703172"/>
              <a:gd name="connsiteY9" fmla="*/ 0 h 648252"/>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214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6670 w 703172"/>
              <a:gd name="connsiteY3" fmla="*/ 206394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7582 w 703172"/>
              <a:gd name="connsiteY3" fmla="*/ 20685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8075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1817 h 649684"/>
              <a:gd name="connsiteX1" fmla="*/ 226634 w 703172"/>
              <a:gd name="connsiteY1" fmla="*/ 142219 h 649684"/>
              <a:gd name="connsiteX2" fmla="*/ 226634 w 703172"/>
              <a:gd name="connsiteY2" fmla="*/ 206366 h 649684"/>
              <a:gd name="connsiteX3" fmla="*/ 168038 w 703172"/>
              <a:gd name="connsiteY3" fmla="*/ 205929 h 649684"/>
              <a:gd name="connsiteX4" fmla="*/ 167619 w 703172"/>
              <a:gd name="connsiteY4" fmla="*/ 89625 h 649684"/>
              <a:gd name="connsiteX5" fmla="*/ 609674 w 703172"/>
              <a:gd name="connsiteY5" fmla="*/ 89885 h 649684"/>
              <a:gd name="connsiteX6" fmla="*/ 703172 w 703172"/>
              <a:gd name="connsiteY6" fmla="*/ 368695 h 649684"/>
              <a:gd name="connsiteX7" fmla="*/ 611497 w 703172"/>
              <a:gd name="connsiteY7" fmla="*/ 648491 h 649684"/>
              <a:gd name="connsiteX8" fmla="*/ 295991 w 703172"/>
              <a:gd name="connsiteY8" fmla="*/ 649684 h 649684"/>
              <a:gd name="connsiteX9" fmla="*/ 296252 w 703172"/>
              <a:gd name="connsiteY9" fmla="*/ 0 h 649684"/>
              <a:gd name="connsiteX0" fmla="*/ 0 w 703172"/>
              <a:gd name="connsiteY0" fmla="*/ 142437 h 650304"/>
              <a:gd name="connsiteX1" fmla="*/ 226634 w 703172"/>
              <a:gd name="connsiteY1" fmla="*/ 142839 h 650304"/>
              <a:gd name="connsiteX2" fmla="*/ 226634 w 703172"/>
              <a:gd name="connsiteY2" fmla="*/ 206986 h 650304"/>
              <a:gd name="connsiteX3" fmla="*/ 168038 w 703172"/>
              <a:gd name="connsiteY3" fmla="*/ 206549 h 650304"/>
              <a:gd name="connsiteX4" fmla="*/ 167619 w 703172"/>
              <a:gd name="connsiteY4" fmla="*/ 90245 h 650304"/>
              <a:gd name="connsiteX5" fmla="*/ 609674 w 703172"/>
              <a:gd name="connsiteY5" fmla="*/ 90505 h 650304"/>
              <a:gd name="connsiteX6" fmla="*/ 703172 w 703172"/>
              <a:gd name="connsiteY6" fmla="*/ 369315 h 650304"/>
              <a:gd name="connsiteX7" fmla="*/ 611497 w 703172"/>
              <a:gd name="connsiteY7" fmla="*/ 649111 h 650304"/>
              <a:gd name="connsiteX8" fmla="*/ 295991 w 703172"/>
              <a:gd name="connsiteY8" fmla="*/ 650304 h 650304"/>
              <a:gd name="connsiteX9" fmla="*/ 295036 w 703172"/>
              <a:gd name="connsiteY9" fmla="*/ 0 h 650304"/>
              <a:gd name="connsiteX0" fmla="*/ 0 w 703172"/>
              <a:gd name="connsiteY0" fmla="*/ 143677 h 651544"/>
              <a:gd name="connsiteX1" fmla="*/ 226634 w 703172"/>
              <a:gd name="connsiteY1" fmla="*/ 144079 h 651544"/>
              <a:gd name="connsiteX2" fmla="*/ 226634 w 703172"/>
              <a:gd name="connsiteY2" fmla="*/ 208226 h 651544"/>
              <a:gd name="connsiteX3" fmla="*/ 168038 w 703172"/>
              <a:gd name="connsiteY3" fmla="*/ 207789 h 651544"/>
              <a:gd name="connsiteX4" fmla="*/ 167619 w 703172"/>
              <a:gd name="connsiteY4" fmla="*/ 91485 h 651544"/>
              <a:gd name="connsiteX5" fmla="*/ 609674 w 703172"/>
              <a:gd name="connsiteY5" fmla="*/ 91745 h 651544"/>
              <a:gd name="connsiteX6" fmla="*/ 703172 w 703172"/>
              <a:gd name="connsiteY6" fmla="*/ 370555 h 651544"/>
              <a:gd name="connsiteX7" fmla="*/ 611497 w 703172"/>
              <a:gd name="connsiteY7" fmla="*/ 650351 h 651544"/>
              <a:gd name="connsiteX8" fmla="*/ 295991 w 703172"/>
              <a:gd name="connsiteY8" fmla="*/ 651544 h 651544"/>
              <a:gd name="connsiteX9" fmla="*/ 295644 w 703172"/>
              <a:gd name="connsiteY9" fmla="*/ 0 h 651544"/>
              <a:gd name="connsiteX0" fmla="*/ 0 w 703172"/>
              <a:gd name="connsiteY0" fmla="*/ 137882 h 645749"/>
              <a:gd name="connsiteX1" fmla="*/ 226634 w 703172"/>
              <a:gd name="connsiteY1" fmla="*/ 138284 h 645749"/>
              <a:gd name="connsiteX2" fmla="*/ 226634 w 703172"/>
              <a:gd name="connsiteY2" fmla="*/ 202431 h 645749"/>
              <a:gd name="connsiteX3" fmla="*/ 168038 w 703172"/>
              <a:gd name="connsiteY3" fmla="*/ 201994 h 645749"/>
              <a:gd name="connsiteX4" fmla="*/ 167619 w 703172"/>
              <a:gd name="connsiteY4" fmla="*/ 85690 h 645749"/>
              <a:gd name="connsiteX5" fmla="*/ 609674 w 703172"/>
              <a:gd name="connsiteY5" fmla="*/ 85950 h 645749"/>
              <a:gd name="connsiteX6" fmla="*/ 703172 w 703172"/>
              <a:gd name="connsiteY6" fmla="*/ 364760 h 645749"/>
              <a:gd name="connsiteX7" fmla="*/ 611497 w 703172"/>
              <a:gd name="connsiteY7" fmla="*/ 644556 h 645749"/>
              <a:gd name="connsiteX8" fmla="*/ 295991 w 703172"/>
              <a:gd name="connsiteY8" fmla="*/ 645749 h 645749"/>
              <a:gd name="connsiteX9" fmla="*/ 296781 w 703172"/>
              <a:gd name="connsiteY9" fmla="*/ 0 h 645749"/>
              <a:gd name="connsiteX0" fmla="*/ 0 w 703172"/>
              <a:gd name="connsiteY0" fmla="*/ 140977 h 648844"/>
              <a:gd name="connsiteX1" fmla="*/ 226634 w 703172"/>
              <a:gd name="connsiteY1" fmla="*/ 141379 h 648844"/>
              <a:gd name="connsiteX2" fmla="*/ 226634 w 703172"/>
              <a:gd name="connsiteY2" fmla="*/ 205526 h 648844"/>
              <a:gd name="connsiteX3" fmla="*/ 168038 w 703172"/>
              <a:gd name="connsiteY3" fmla="*/ 205089 h 648844"/>
              <a:gd name="connsiteX4" fmla="*/ 167619 w 703172"/>
              <a:gd name="connsiteY4" fmla="*/ 88785 h 648844"/>
              <a:gd name="connsiteX5" fmla="*/ 609674 w 703172"/>
              <a:gd name="connsiteY5" fmla="*/ 89045 h 648844"/>
              <a:gd name="connsiteX6" fmla="*/ 703172 w 703172"/>
              <a:gd name="connsiteY6" fmla="*/ 367855 h 648844"/>
              <a:gd name="connsiteX7" fmla="*/ 611497 w 703172"/>
              <a:gd name="connsiteY7" fmla="*/ 647651 h 648844"/>
              <a:gd name="connsiteX8" fmla="*/ 295991 w 703172"/>
              <a:gd name="connsiteY8" fmla="*/ 648844 h 648844"/>
              <a:gd name="connsiteX9" fmla="*/ 295770 w 703172"/>
              <a:gd name="connsiteY9" fmla="*/ 0 h 648844"/>
              <a:gd name="connsiteX0" fmla="*/ 59015 w 535553"/>
              <a:gd name="connsiteY0" fmla="*/ 141379 h 648844"/>
              <a:gd name="connsiteX1" fmla="*/ 59015 w 535553"/>
              <a:gd name="connsiteY1" fmla="*/ 205526 h 648844"/>
              <a:gd name="connsiteX2" fmla="*/ 419 w 535553"/>
              <a:gd name="connsiteY2" fmla="*/ 205089 h 648844"/>
              <a:gd name="connsiteX3" fmla="*/ 0 w 535553"/>
              <a:gd name="connsiteY3" fmla="*/ 88785 h 648844"/>
              <a:gd name="connsiteX4" fmla="*/ 442055 w 535553"/>
              <a:gd name="connsiteY4" fmla="*/ 89045 h 648844"/>
              <a:gd name="connsiteX5" fmla="*/ 535553 w 535553"/>
              <a:gd name="connsiteY5" fmla="*/ 367855 h 648844"/>
              <a:gd name="connsiteX6" fmla="*/ 443878 w 535553"/>
              <a:gd name="connsiteY6" fmla="*/ 647651 h 648844"/>
              <a:gd name="connsiteX7" fmla="*/ 128372 w 535553"/>
              <a:gd name="connsiteY7" fmla="*/ 648844 h 648844"/>
              <a:gd name="connsiteX8" fmla="*/ 128151 w 535553"/>
              <a:gd name="connsiteY8" fmla="*/ 0 h 648844"/>
              <a:gd name="connsiteX0" fmla="*/ 59015 w 535553"/>
              <a:gd name="connsiteY0" fmla="*/ 205526 h 648844"/>
              <a:gd name="connsiteX1" fmla="*/ 419 w 535553"/>
              <a:gd name="connsiteY1" fmla="*/ 205089 h 648844"/>
              <a:gd name="connsiteX2" fmla="*/ 0 w 535553"/>
              <a:gd name="connsiteY2" fmla="*/ 88785 h 648844"/>
              <a:gd name="connsiteX3" fmla="*/ 442055 w 535553"/>
              <a:gd name="connsiteY3" fmla="*/ 89045 h 648844"/>
              <a:gd name="connsiteX4" fmla="*/ 535553 w 535553"/>
              <a:gd name="connsiteY4" fmla="*/ 367855 h 648844"/>
              <a:gd name="connsiteX5" fmla="*/ 443878 w 535553"/>
              <a:gd name="connsiteY5" fmla="*/ 647651 h 648844"/>
              <a:gd name="connsiteX6" fmla="*/ 128372 w 535553"/>
              <a:gd name="connsiteY6" fmla="*/ 648844 h 648844"/>
              <a:gd name="connsiteX7" fmla="*/ 128151 w 535553"/>
              <a:gd name="connsiteY7" fmla="*/ 0 h 648844"/>
              <a:gd name="connsiteX0" fmla="*/ 419 w 535553"/>
              <a:gd name="connsiteY0" fmla="*/ 205089 h 648844"/>
              <a:gd name="connsiteX1" fmla="*/ 0 w 535553"/>
              <a:gd name="connsiteY1" fmla="*/ 88785 h 648844"/>
              <a:gd name="connsiteX2" fmla="*/ 442055 w 535553"/>
              <a:gd name="connsiteY2" fmla="*/ 89045 h 648844"/>
              <a:gd name="connsiteX3" fmla="*/ 535553 w 535553"/>
              <a:gd name="connsiteY3" fmla="*/ 367855 h 648844"/>
              <a:gd name="connsiteX4" fmla="*/ 443878 w 535553"/>
              <a:gd name="connsiteY4" fmla="*/ 647651 h 648844"/>
              <a:gd name="connsiteX5" fmla="*/ 128372 w 535553"/>
              <a:gd name="connsiteY5" fmla="*/ 648844 h 648844"/>
              <a:gd name="connsiteX6" fmla="*/ 128151 w 535553"/>
              <a:gd name="connsiteY6" fmla="*/ 0 h 648844"/>
              <a:gd name="connsiteX0" fmla="*/ 0 w 535553"/>
              <a:gd name="connsiteY0" fmla="*/ 88785 h 648844"/>
              <a:gd name="connsiteX1" fmla="*/ 442055 w 535553"/>
              <a:gd name="connsiteY1" fmla="*/ 89045 h 648844"/>
              <a:gd name="connsiteX2" fmla="*/ 535553 w 535553"/>
              <a:gd name="connsiteY2" fmla="*/ 367855 h 648844"/>
              <a:gd name="connsiteX3" fmla="*/ 443878 w 535553"/>
              <a:gd name="connsiteY3" fmla="*/ 647651 h 648844"/>
              <a:gd name="connsiteX4" fmla="*/ 128372 w 535553"/>
              <a:gd name="connsiteY4" fmla="*/ 648844 h 648844"/>
              <a:gd name="connsiteX5" fmla="*/ 128151 w 535553"/>
              <a:gd name="connsiteY5" fmla="*/ 0 h 648844"/>
              <a:gd name="connsiteX0" fmla="*/ 0 w 646478"/>
              <a:gd name="connsiteY0" fmla="*/ 87901 h 648844"/>
              <a:gd name="connsiteX1" fmla="*/ 552980 w 646478"/>
              <a:gd name="connsiteY1" fmla="*/ 89045 h 648844"/>
              <a:gd name="connsiteX2" fmla="*/ 646478 w 646478"/>
              <a:gd name="connsiteY2" fmla="*/ 367855 h 648844"/>
              <a:gd name="connsiteX3" fmla="*/ 554803 w 646478"/>
              <a:gd name="connsiteY3" fmla="*/ 647651 h 648844"/>
              <a:gd name="connsiteX4" fmla="*/ 239297 w 646478"/>
              <a:gd name="connsiteY4" fmla="*/ 648844 h 648844"/>
              <a:gd name="connsiteX5" fmla="*/ 239076 w 646478"/>
              <a:gd name="connsiteY5" fmla="*/ 0 h 648844"/>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646478"/>
              <a:gd name="connsiteY0" fmla="*/ 115043 h 675986"/>
              <a:gd name="connsiteX1" fmla="*/ 552980 w 646478"/>
              <a:gd name="connsiteY1" fmla="*/ 116187 h 675986"/>
              <a:gd name="connsiteX2" fmla="*/ 646478 w 646478"/>
              <a:gd name="connsiteY2" fmla="*/ 394997 h 675986"/>
              <a:gd name="connsiteX3" fmla="*/ 554803 w 646478"/>
              <a:gd name="connsiteY3" fmla="*/ 674793 h 675986"/>
              <a:gd name="connsiteX4" fmla="*/ 239297 w 646478"/>
              <a:gd name="connsiteY4" fmla="*/ 675986 h 675986"/>
              <a:gd name="connsiteX5" fmla="*/ 239173 w 646478"/>
              <a:gd name="connsiteY5" fmla="*/ 55279 h 675986"/>
              <a:gd name="connsiteX6" fmla="*/ 239076 w 646478"/>
              <a:gd name="connsiteY6" fmla="*/ 27142 h 675986"/>
              <a:gd name="connsiteX0" fmla="*/ 0 w 963608"/>
              <a:gd name="connsiteY0" fmla="*/ 107020 h 667963"/>
              <a:gd name="connsiteX1" fmla="*/ 552980 w 963608"/>
              <a:gd name="connsiteY1" fmla="*/ 108164 h 667963"/>
              <a:gd name="connsiteX2" fmla="*/ 646478 w 963608"/>
              <a:gd name="connsiteY2" fmla="*/ 386974 h 667963"/>
              <a:gd name="connsiteX3" fmla="*/ 554803 w 963608"/>
              <a:gd name="connsiteY3" fmla="*/ 666770 h 667963"/>
              <a:gd name="connsiteX4" fmla="*/ 239297 w 963608"/>
              <a:gd name="connsiteY4" fmla="*/ 667963 h 667963"/>
              <a:gd name="connsiteX5" fmla="*/ 239173 w 963608"/>
              <a:gd name="connsiteY5" fmla="*/ 47256 h 667963"/>
              <a:gd name="connsiteX6" fmla="*/ 963608 w 963608"/>
              <a:gd name="connsiteY6" fmla="*/ 46389 h 667963"/>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963608"/>
              <a:gd name="connsiteY0" fmla="*/ 60631 h 621574"/>
              <a:gd name="connsiteX1" fmla="*/ 552980 w 963608"/>
              <a:gd name="connsiteY1" fmla="*/ 61775 h 621574"/>
              <a:gd name="connsiteX2" fmla="*/ 646478 w 963608"/>
              <a:gd name="connsiteY2" fmla="*/ 340585 h 621574"/>
              <a:gd name="connsiteX3" fmla="*/ 554803 w 963608"/>
              <a:gd name="connsiteY3" fmla="*/ 620381 h 621574"/>
              <a:gd name="connsiteX4" fmla="*/ 239297 w 963608"/>
              <a:gd name="connsiteY4" fmla="*/ 621574 h 621574"/>
              <a:gd name="connsiteX5" fmla="*/ 239173 w 963608"/>
              <a:gd name="connsiteY5" fmla="*/ 867 h 621574"/>
              <a:gd name="connsiteX6" fmla="*/ 963608 w 963608"/>
              <a:gd name="connsiteY6" fmla="*/ 0 h 621574"/>
              <a:gd name="connsiteX0" fmla="*/ 0 w 1017378"/>
              <a:gd name="connsiteY0" fmla="*/ 61293 h 622236"/>
              <a:gd name="connsiteX1" fmla="*/ 552980 w 1017378"/>
              <a:gd name="connsiteY1" fmla="*/ 62437 h 622236"/>
              <a:gd name="connsiteX2" fmla="*/ 646478 w 1017378"/>
              <a:gd name="connsiteY2" fmla="*/ 341247 h 622236"/>
              <a:gd name="connsiteX3" fmla="*/ 554803 w 1017378"/>
              <a:gd name="connsiteY3" fmla="*/ 621043 h 622236"/>
              <a:gd name="connsiteX4" fmla="*/ 239297 w 1017378"/>
              <a:gd name="connsiteY4" fmla="*/ 622236 h 622236"/>
              <a:gd name="connsiteX5" fmla="*/ 239173 w 1017378"/>
              <a:gd name="connsiteY5" fmla="*/ 1529 h 622236"/>
              <a:gd name="connsiteX6" fmla="*/ 963608 w 1017378"/>
              <a:gd name="connsiteY6" fmla="*/ 662 h 622236"/>
              <a:gd name="connsiteX7" fmla="*/ 963986 w 1017378"/>
              <a:gd name="connsiteY7"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3986 w 1017951"/>
              <a:gd name="connsiteY8"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966134 w 1017951"/>
              <a:gd name="connsiteY8" fmla="*/ 77750 h 622236"/>
              <a:gd name="connsiteX9" fmla="*/ 963986 w 1017951"/>
              <a:gd name="connsiteY9" fmla="*/ 0 h 622236"/>
              <a:gd name="connsiteX0" fmla="*/ 0 w 1017951"/>
              <a:gd name="connsiteY0" fmla="*/ 61293 h 622236"/>
              <a:gd name="connsiteX1" fmla="*/ 552980 w 1017951"/>
              <a:gd name="connsiteY1" fmla="*/ 62437 h 622236"/>
              <a:gd name="connsiteX2" fmla="*/ 646478 w 1017951"/>
              <a:gd name="connsiteY2" fmla="*/ 341247 h 622236"/>
              <a:gd name="connsiteX3" fmla="*/ 554803 w 1017951"/>
              <a:gd name="connsiteY3" fmla="*/ 621043 h 622236"/>
              <a:gd name="connsiteX4" fmla="*/ 239297 w 1017951"/>
              <a:gd name="connsiteY4" fmla="*/ 622236 h 622236"/>
              <a:gd name="connsiteX5" fmla="*/ 239173 w 1017951"/>
              <a:gd name="connsiteY5" fmla="*/ 1529 h 622236"/>
              <a:gd name="connsiteX6" fmla="*/ 963608 w 1017951"/>
              <a:gd name="connsiteY6" fmla="*/ 662 h 622236"/>
              <a:gd name="connsiteX7" fmla="*/ 951098 w 1017951"/>
              <a:gd name="connsiteY7" fmla="*/ 135789 h 622236"/>
              <a:gd name="connsiteX8" fmla="*/ 866257 w 1017951"/>
              <a:gd name="connsiteY8" fmla="*/ 165356 h 622236"/>
              <a:gd name="connsiteX9" fmla="*/ 963986 w 1017951"/>
              <a:gd name="connsiteY9" fmla="*/ 0 h 622236"/>
              <a:gd name="connsiteX0" fmla="*/ 0 w 1017951"/>
              <a:gd name="connsiteY0" fmla="*/ 60632 h 621575"/>
              <a:gd name="connsiteX1" fmla="*/ 552980 w 1017951"/>
              <a:gd name="connsiteY1" fmla="*/ 61776 h 621575"/>
              <a:gd name="connsiteX2" fmla="*/ 646478 w 1017951"/>
              <a:gd name="connsiteY2" fmla="*/ 340586 h 621575"/>
              <a:gd name="connsiteX3" fmla="*/ 554803 w 1017951"/>
              <a:gd name="connsiteY3" fmla="*/ 620382 h 621575"/>
              <a:gd name="connsiteX4" fmla="*/ 239297 w 1017951"/>
              <a:gd name="connsiteY4" fmla="*/ 621575 h 621575"/>
              <a:gd name="connsiteX5" fmla="*/ 239173 w 1017951"/>
              <a:gd name="connsiteY5" fmla="*/ 868 h 621575"/>
              <a:gd name="connsiteX6" fmla="*/ 963608 w 1017951"/>
              <a:gd name="connsiteY6" fmla="*/ 1 h 621575"/>
              <a:gd name="connsiteX7" fmla="*/ 951098 w 1017951"/>
              <a:gd name="connsiteY7" fmla="*/ 135128 h 621575"/>
              <a:gd name="connsiteX8" fmla="*/ 866257 w 1017951"/>
              <a:gd name="connsiteY8" fmla="*/ 164695 h 621575"/>
              <a:gd name="connsiteX9" fmla="*/ 844778 w 101795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866257 w 1021401"/>
              <a:gd name="connsiteY8" fmla="*/ 164695 h 621575"/>
              <a:gd name="connsiteX9" fmla="*/ 844778 w 1021401"/>
              <a:gd name="connsiteY9" fmla="*/ 94610 h 621575"/>
              <a:gd name="connsiteX0" fmla="*/ 0 w 1021401"/>
              <a:gd name="connsiteY0" fmla="*/ 60632 h 621575"/>
              <a:gd name="connsiteX1" fmla="*/ 552980 w 1021401"/>
              <a:gd name="connsiteY1" fmla="*/ 61776 h 621575"/>
              <a:gd name="connsiteX2" fmla="*/ 646478 w 1021401"/>
              <a:gd name="connsiteY2" fmla="*/ 340586 h 621575"/>
              <a:gd name="connsiteX3" fmla="*/ 554803 w 1021401"/>
              <a:gd name="connsiteY3" fmla="*/ 620382 h 621575"/>
              <a:gd name="connsiteX4" fmla="*/ 239297 w 1021401"/>
              <a:gd name="connsiteY4" fmla="*/ 621575 h 621575"/>
              <a:gd name="connsiteX5" fmla="*/ 239173 w 1021401"/>
              <a:gd name="connsiteY5" fmla="*/ 868 h 621575"/>
              <a:gd name="connsiteX6" fmla="*/ 963608 w 1021401"/>
              <a:gd name="connsiteY6" fmla="*/ 1 h 621575"/>
              <a:gd name="connsiteX7" fmla="*/ 965060 w 1021401"/>
              <a:gd name="connsiteY7" fmla="*/ 63948 h 621575"/>
              <a:gd name="connsiteX8" fmla="*/ 907067 w 1021401"/>
              <a:gd name="connsiteY8" fmla="*/ 65043 h 621575"/>
              <a:gd name="connsiteX9" fmla="*/ 844778 w 1021401"/>
              <a:gd name="connsiteY9" fmla="*/ 94610 h 621575"/>
              <a:gd name="connsiteX0" fmla="*/ 0 w 1021401"/>
              <a:gd name="connsiteY0" fmla="*/ 134663 h 695606"/>
              <a:gd name="connsiteX1" fmla="*/ 552980 w 1021401"/>
              <a:gd name="connsiteY1" fmla="*/ 135807 h 695606"/>
              <a:gd name="connsiteX2" fmla="*/ 646478 w 1021401"/>
              <a:gd name="connsiteY2" fmla="*/ 414617 h 695606"/>
              <a:gd name="connsiteX3" fmla="*/ 554803 w 1021401"/>
              <a:gd name="connsiteY3" fmla="*/ 694413 h 695606"/>
              <a:gd name="connsiteX4" fmla="*/ 239297 w 1021401"/>
              <a:gd name="connsiteY4" fmla="*/ 695606 h 695606"/>
              <a:gd name="connsiteX5" fmla="*/ 239173 w 1021401"/>
              <a:gd name="connsiteY5" fmla="*/ 74899 h 695606"/>
              <a:gd name="connsiteX6" fmla="*/ 963608 w 1021401"/>
              <a:gd name="connsiteY6" fmla="*/ 74032 h 695606"/>
              <a:gd name="connsiteX7" fmla="*/ 965060 w 1021401"/>
              <a:gd name="connsiteY7" fmla="*/ 137979 h 695606"/>
              <a:gd name="connsiteX8" fmla="*/ 907067 w 1021401"/>
              <a:gd name="connsiteY8" fmla="*/ 139074 h 695606"/>
              <a:gd name="connsiteX9" fmla="*/ 905993 w 1021401"/>
              <a:gd name="connsiteY9" fmla="*/ 0 h 695606"/>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7979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401"/>
              <a:gd name="connsiteY0" fmla="*/ 133568 h 694511"/>
              <a:gd name="connsiteX1" fmla="*/ 552980 w 1021401"/>
              <a:gd name="connsiteY1" fmla="*/ 134712 h 694511"/>
              <a:gd name="connsiteX2" fmla="*/ 646478 w 1021401"/>
              <a:gd name="connsiteY2" fmla="*/ 413522 h 694511"/>
              <a:gd name="connsiteX3" fmla="*/ 554803 w 1021401"/>
              <a:gd name="connsiteY3" fmla="*/ 693318 h 694511"/>
              <a:gd name="connsiteX4" fmla="*/ 239297 w 1021401"/>
              <a:gd name="connsiteY4" fmla="*/ 694511 h 694511"/>
              <a:gd name="connsiteX5" fmla="*/ 239173 w 1021401"/>
              <a:gd name="connsiteY5" fmla="*/ 73804 h 694511"/>
              <a:gd name="connsiteX6" fmla="*/ 963608 w 1021401"/>
              <a:gd name="connsiteY6" fmla="*/ 72937 h 694511"/>
              <a:gd name="connsiteX7" fmla="*/ 965060 w 1021401"/>
              <a:gd name="connsiteY7" fmla="*/ 136884 h 694511"/>
              <a:gd name="connsiteX8" fmla="*/ 907067 w 1021401"/>
              <a:gd name="connsiteY8" fmla="*/ 138693 h 694511"/>
              <a:gd name="connsiteX9" fmla="*/ 907067 w 1021401"/>
              <a:gd name="connsiteY9" fmla="*/ 0 h 694511"/>
              <a:gd name="connsiteX0" fmla="*/ 0 w 1021585"/>
              <a:gd name="connsiteY0" fmla="*/ 133568 h 694511"/>
              <a:gd name="connsiteX1" fmla="*/ 552980 w 1021585"/>
              <a:gd name="connsiteY1" fmla="*/ 134712 h 694511"/>
              <a:gd name="connsiteX2" fmla="*/ 646478 w 1021585"/>
              <a:gd name="connsiteY2" fmla="*/ 413522 h 694511"/>
              <a:gd name="connsiteX3" fmla="*/ 554803 w 1021585"/>
              <a:gd name="connsiteY3" fmla="*/ 693318 h 694511"/>
              <a:gd name="connsiteX4" fmla="*/ 239297 w 1021585"/>
              <a:gd name="connsiteY4" fmla="*/ 694511 h 694511"/>
              <a:gd name="connsiteX5" fmla="*/ 239173 w 1021585"/>
              <a:gd name="connsiteY5" fmla="*/ 73804 h 694511"/>
              <a:gd name="connsiteX6" fmla="*/ 963608 w 1021585"/>
              <a:gd name="connsiteY6" fmla="*/ 72937 h 694511"/>
              <a:gd name="connsiteX7" fmla="*/ 965760 w 1021585"/>
              <a:gd name="connsiteY7" fmla="*/ 146166 h 694511"/>
              <a:gd name="connsiteX8" fmla="*/ 907067 w 1021585"/>
              <a:gd name="connsiteY8" fmla="*/ 138693 h 694511"/>
              <a:gd name="connsiteX9" fmla="*/ 907067 w 1021585"/>
              <a:gd name="connsiteY9" fmla="*/ 0 h 694511"/>
              <a:gd name="connsiteX0" fmla="*/ 0 w 1021771"/>
              <a:gd name="connsiteY0" fmla="*/ 133568 h 694511"/>
              <a:gd name="connsiteX1" fmla="*/ 552980 w 1021771"/>
              <a:gd name="connsiteY1" fmla="*/ 134712 h 694511"/>
              <a:gd name="connsiteX2" fmla="*/ 646478 w 1021771"/>
              <a:gd name="connsiteY2" fmla="*/ 413522 h 694511"/>
              <a:gd name="connsiteX3" fmla="*/ 554803 w 1021771"/>
              <a:gd name="connsiteY3" fmla="*/ 693318 h 694511"/>
              <a:gd name="connsiteX4" fmla="*/ 239297 w 1021771"/>
              <a:gd name="connsiteY4" fmla="*/ 694511 h 694511"/>
              <a:gd name="connsiteX5" fmla="*/ 239173 w 1021771"/>
              <a:gd name="connsiteY5" fmla="*/ 73804 h 694511"/>
              <a:gd name="connsiteX6" fmla="*/ 963608 w 1021771"/>
              <a:gd name="connsiteY6" fmla="*/ 72937 h 694511"/>
              <a:gd name="connsiteX7" fmla="*/ 966461 w 1021771"/>
              <a:gd name="connsiteY7" fmla="*/ 136884 h 694511"/>
              <a:gd name="connsiteX8" fmla="*/ 907067 w 1021771"/>
              <a:gd name="connsiteY8" fmla="*/ 138693 h 694511"/>
              <a:gd name="connsiteX9" fmla="*/ 907067 w 1021771"/>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3608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7328"/>
              <a:gd name="connsiteY0" fmla="*/ 133568 h 694511"/>
              <a:gd name="connsiteX1" fmla="*/ 552980 w 967328"/>
              <a:gd name="connsiteY1" fmla="*/ 134712 h 694511"/>
              <a:gd name="connsiteX2" fmla="*/ 646478 w 967328"/>
              <a:gd name="connsiteY2" fmla="*/ 413522 h 694511"/>
              <a:gd name="connsiteX3" fmla="*/ 554803 w 967328"/>
              <a:gd name="connsiteY3" fmla="*/ 693318 h 694511"/>
              <a:gd name="connsiteX4" fmla="*/ 239297 w 967328"/>
              <a:gd name="connsiteY4" fmla="*/ 694511 h 694511"/>
              <a:gd name="connsiteX5" fmla="*/ 239173 w 967328"/>
              <a:gd name="connsiteY5" fmla="*/ 73804 h 694511"/>
              <a:gd name="connsiteX6" fmla="*/ 965709 w 967328"/>
              <a:gd name="connsiteY6" fmla="*/ 72937 h 694511"/>
              <a:gd name="connsiteX7" fmla="*/ 966461 w 967328"/>
              <a:gd name="connsiteY7" fmla="*/ 136884 h 694511"/>
              <a:gd name="connsiteX8" fmla="*/ 907067 w 967328"/>
              <a:gd name="connsiteY8" fmla="*/ 138693 h 694511"/>
              <a:gd name="connsiteX9" fmla="*/ 907067 w 967328"/>
              <a:gd name="connsiteY9" fmla="*/ 0 h 694511"/>
              <a:gd name="connsiteX0" fmla="*/ 0 w 966461"/>
              <a:gd name="connsiteY0" fmla="*/ 133568 h 694511"/>
              <a:gd name="connsiteX1" fmla="*/ 552980 w 966461"/>
              <a:gd name="connsiteY1" fmla="*/ 134712 h 694511"/>
              <a:gd name="connsiteX2" fmla="*/ 646478 w 966461"/>
              <a:gd name="connsiteY2" fmla="*/ 413522 h 694511"/>
              <a:gd name="connsiteX3" fmla="*/ 554803 w 966461"/>
              <a:gd name="connsiteY3" fmla="*/ 693318 h 694511"/>
              <a:gd name="connsiteX4" fmla="*/ 239297 w 966461"/>
              <a:gd name="connsiteY4" fmla="*/ 694511 h 694511"/>
              <a:gd name="connsiteX5" fmla="*/ 239173 w 966461"/>
              <a:gd name="connsiteY5" fmla="*/ 73804 h 694511"/>
              <a:gd name="connsiteX6" fmla="*/ 965709 w 966461"/>
              <a:gd name="connsiteY6" fmla="*/ 72937 h 694511"/>
              <a:gd name="connsiteX7" fmla="*/ 966461 w 966461"/>
              <a:gd name="connsiteY7" fmla="*/ 136884 h 694511"/>
              <a:gd name="connsiteX8" fmla="*/ 907067 w 966461"/>
              <a:gd name="connsiteY8" fmla="*/ 138693 h 694511"/>
              <a:gd name="connsiteX9" fmla="*/ 907067 w 966461"/>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067 w 965875"/>
              <a:gd name="connsiteY8" fmla="*/ 138693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6367 w 965875"/>
              <a:gd name="connsiteY8" fmla="*/ 15511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2866 w 965875"/>
              <a:gd name="connsiteY8" fmla="*/ 15725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8468 w 965875"/>
              <a:gd name="connsiteY8" fmla="*/ 140835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2937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3568 h 694511"/>
              <a:gd name="connsiteX1" fmla="*/ 552980 w 965875"/>
              <a:gd name="connsiteY1" fmla="*/ 134712 h 694511"/>
              <a:gd name="connsiteX2" fmla="*/ 646478 w 965875"/>
              <a:gd name="connsiteY2" fmla="*/ 413522 h 694511"/>
              <a:gd name="connsiteX3" fmla="*/ 554803 w 965875"/>
              <a:gd name="connsiteY3" fmla="*/ 693318 h 694511"/>
              <a:gd name="connsiteX4" fmla="*/ 239297 w 965875"/>
              <a:gd name="connsiteY4" fmla="*/ 694511 h 694511"/>
              <a:gd name="connsiteX5" fmla="*/ 239173 w 965875"/>
              <a:gd name="connsiteY5" fmla="*/ 73804 h 694511"/>
              <a:gd name="connsiteX6" fmla="*/ 965709 w 965875"/>
              <a:gd name="connsiteY6" fmla="*/ 73681 h 694511"/>
              <a:gd name="connsiteX7" fmla="*/ 965761 w 965875"/>
              <a:gd name="connsiteY7" fmla="*/ 139026 h 694511"/>
              <a:gd name="connsiteX8" fmla="*/ 907768 w 965875"/>
              <a:gd name="connsiteY8" fmla="*/ 139407 h 694511"/>
              <a:gd name="connsiteX9" fmla="*/ 907067 w 965875"/>
              <a:gd name="connsiteY9" fmla="*/ 0 h 694511"/>
              <a:gd name="connsiteX0" fmla="*/ 0 w 965875"/>
              <a:gd name="connsiteY0" fmla="*/ 132824 h 693767"/>
              <a:gd name="connsiteX1" fmla="*/ 552980 w 965875"/>
              <a:gd name="connsiteY1" fmla="*/ 133968 h 693767"/>
              <a:gd name="connsiteX2" fmla="*/ 646478 w 965875"/>
              <a:gd name="connsiteY2" fmla="*/ 412778 h 693767"/>
              <a:gd name="connsiteX3" fmla="*/ 554803 w 965875"/>
              <a:gd name="connsiteY3" fmla="*/ 692574 h 693767"/>
              <a:gd name="connsiteX4" fmla="*/ 239297 w 965875"/>
              <a:gd name="connsiteY4" fmla="*/ 693767 h 693767"/>
              <a:gd name="connsiteX5" fmla="*/ 239173 w 965875"/>
              <a:gd name="connsiteY5" fmla="*/ 73060 h 693767"/>
              <a:gd name="connsiteX6" fmla="*/ 965709 w 965875"/>
              <a:gd name="connsiteY6" fmla="*/ 72937 h 693767"/>
              <a:gd name="connsiteX7" fmla="*/ 965761 w 965875"/>
              <a:gd name="connsiteY7" fmla="*/ 138282 h 693767"/>
              <a:gd name="connsiteX8" fmla="*/ 907768 w 965875"/>
              <a:gd name="connsiteY8" fmla="*/ 138663 h 693767"/>
              <a:gd name="connsiteX9" fmla="*/ 908527 w 965875"/>
              <a:gd name="connsiteY9" fmla="*/ 0 h 693767"/>
              <a:gd name="connsiteX0" fmla="*/ 0 w 965875"/>
              <a:gd name="connsiteY0" fmla="*/ 135799 h 696742"/>
              <a:gd name="connsiteX1" fmla="*/ 552980 w 965875"/>
              <a:gd name="connsiteY1" fmla="*/ 136943 h 696742"/>
              <a:gd name="connsiteX2" fmla="*/ 646478 w 965875"/>
              <a:gd name="connsiteY2" fmla="*/ 415753 h 696742"/>
              <a:gd name="connsiteX3" fmla="*/ 554803 w 965875"/>
              <a:gd name="connsiteY3" fmla="*/ 695549 h 696742"/>
              <a:gd name="connsiteX4" fmla="*/ 239297 w 965875"/>
              <a:gd name="connsiteY4" fmla="*/ 696742 h 696742"/>
              <a:gd name="connsiteX5" fmla="*/ 239173 w 965875"/>
              <a:gd name="connsiteY5" fmla="*/ 76035 h 696742"/>
              <a:gd name="connsiteX6" fmla="*/ 965709 w 965875"/>
              <a:gd name="connsiteY6" fmla="*/ 75912 h 696742"/>
              <a:gd name="connsiteX7" fmla="*/ 965761 w 965875"/>
              <a:gd name="connsiteY7" fmla="*/ 141257 h 696742"/>
              <a:gd name="connsiteX8" fmla="*/ 907768 w 965875"/>
              <a:gd name="connsiteY8" fmla="*/ 141638 h 696742"/>
              <a:gd name="connsiteX9" fmla="*/ 907798 w 965875"/>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0027 w 1626729"/>
              <a:gd name="connsiteY5" fmla="*/ 76035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7407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902298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729"/>
              <a:gd name="connsiteY0" fmla="*/ 133485 h 696742"/>
              <a:gd name="connsiteX1" fmla="*/ 1213834 w 1626729"/>
              <a:gd name="connsiteY1" fmla="*/ 136943 h 696742"/>
              <a:gd name="connsiteX2" fmla="*/ 1307332 w 1626729"/>
              <a:gd name="connsiteY2" fmla="*/ 415753 h 696742"/>
              <a:gd name="connsiteX3" fmla="*/ 1215657 w 1626729"/>
              <a:gd name="connsiteY3" fmla="*/ 695549 h 696742"/>
              <a:gd name="connsiteX4" fmla="*/ 900151 w 1626729"/>
              <a:gd name="connsiteY4" fmla="*/ 696742 h 696742"/>
              <a:gd name="connsiteX5" fmla="*/ 897756 w 1626729"/>
              <a:gd name="connsiteY5" fmla="*/ 25091 h 696742"/>
              <a:gd name="connsiteX6" fmla="*/ 1626563 w 1626729"/>
              <a:gd name="connsiteY6" fmla="*/ 75912 h 696742"/>
              <a:gd name="connsiteX7" fmla="*/ 1626615 w 1626729"/>
              <a:gd name="connsiteY7" fmla="*/ 141257 h 696742"/>
              <a:gd name="connsiteX8" fmla="*/ 1568622 w 1626729"/>
              <a:gd name="connsiteY8" fmla="*/ 141638 h 696742"/>
              <a:gd name="connsiteX9" fmla="*/ 1568652 w 1626729"/>
              <a:gd name="connsiteY9" fmla="*/ 0 h 696742"/>
              <a:gd name="connsiteX0" fmla="*/ 0 w 1626615"/>
              <a:gd name="connsiteY0" fmla="*/ 133485 h 696742"/>
              <a:gd name="connsiteX1" fmla="*/ 1213834 w 1626615"/>
              <a:gd name="connsiteY1" fmla="*/ 136943 h 696742"/>
              <a:gd name="connsiteX2" fmla="*/ 1307332 w 1626615"/>
              <a:gd name="connsiteY2" fmla="*/ 415753 h 696742"/>
              <a:gd name="connsiteX3" fmla="*/ 1215657 w 1626615"/>
              <a:gd name="connsiteY3" fmla="*/ 695549 h 696742"/>
              <a:gd name="connsiteX4" fmla="*/ 900151 w 1626615"/>
              <a:gd name="connsiteY4" fmla="*/ 696742 h 696742"/>
              <a:gd name="connsiteX5" fmla="*/ 897756 w 1626615"/>
              <a:gd name="connsiteY5" fmla="*/ 25091 h 696742"/>
              <a:gd name="connsiteX6" fmla="*/ 1508472 w 1626615"/>
              <a:gd name="connsiteY6" fmla="*/ 27284 h 696742"/>
              <a:gd name="connsiteX7" fmla="*/ 1626615 w 1626615"/>
              <a:gd name="connsiteY7" fmla="*/ 141257 h 696742"/>
              <a:gd name="connsiteX8" fmla="*/ 1568622 w 1626615"/>
              <a:gd name="connsiteY8" fmla="*/ 141638 h 696742"/>
              <a:gd name="connsiteX9" fmla="*/ 1568652 w 1626615"/>
              <a:gd name="connsiteY9" fmla="*/ 0 h 696742"/>
              <a:gd name="connsiteX0" fmla="*/ 0 w 1571298"/>
              <a:gd name="connsiteY0" fmla="*/ 286313 h 849570"/>
              <a:gd name="connsiteX1" fmla="*/ 1213834 w 1571298"/>
              <a:gd name="connsiteY1" fmla="*/ 289771 h 849570"/>
              <a:gd name="connsiteX2" fmla="*/ 1307332 w 1571298"/>
              <a:gd name="connsiteY2" fmla="*/ 568581 h 849570"/>
              <a:gd name="connsiteX3" fmla="*/ 1215657 w 1571298"/>
              <a:gd name="connsiteY3" fmla="*/ 848377 h 849570"/>
              <a:gd name="connsiteX4" fmla="*/ 900151 w 1571298"/>
              <a:gd name="connsiteY4" fmla="*/ 849570 h 849570"/>
              <a:gd name="connsiteX5" fmla="*/ 897756 w 1571298"/>
              <a:gd name="connsiteY5" fmla="*/ 177919 h 849570"/>
              <a:gd name="connsiteX6" fmla="*/ 1508472 w 1571298"/>
              <a:gd name="connsiteY6" fmla="*/ 180112 h 849570"/>
              <a:gd name="connsiteX7" fmla="*/ 1508525 w 1571298"/>
              <a:gd name="connsiteY7" fmla="*/ 0 h 849570"/>
              <a:gd name="connsiteX8" fmla="*/ 1568622 w 1571298"/>
              <a:gd name="connsiteY8" fmla="*/ 294466 h 849570"/>
              <a:gd name="connsiteX9" fmla="*/ 1568652 w 1571298"/>
              <a:gd name="connsiteY9" fmla="*/ 152828 h 849570"/>
              <a:gd name="connsiteX0" fmla="*/ 0 w 1568652"/>
              <a:gd name="connsiteY0" fmla="*/ 286433 h 849690"/>
              <a:gd name="connsiteX1" fmla="*/ 1213834 w 1568652"/>
              <a:gd name="connsiteY1" fmla="*/ 289891 h 849690"/>
              <a:gd name="connsiteX2" fmla="*/ 1307332 w 1568652"/>
              <a:gd name="connsiteY2" fmla="*/ 568701 h 849690"/>
              <a:gd name="connsiteX3" fmla="*/ 1215657 w 1568652"/>
              <a:gd name="connsiteY3" fmla="*/ 848497 h 849690"/>
              <a:gd name="connsiteX4" fmla="*/ 900151 w 1568652"/>
              <a:gd name="connsiteY4" fmla="*/ 849690 h 849690"/>
              <a:gd name="connsiteX5" fmla="*/ 897756 w 1568652"/>
              <a:gd name="connsiteY5" fmla="*/ 178039 h 849690"/>
              <a:gd name="connsiteX6" fmla="*/ 1508472 w 1568652"/>
              <a:gd name="connsiteY6" fmla="*/ 180232 h 849690"/>
              <a:gd name="connsiteX7" fmla="*/ 1508525 w 1568652"/>
              <a:gd name="connsiteY7" fmla="*/ 120 h 849690"/>
              <a:gd name="connsiteX8" fmla="*/ 1568652 w 1568652"/>
              <a:gd name="connsiteY8" fmla="*/ 152948 h 84969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7756 w 1508638"/>
              <a:gd name="connsiteY5" fmla="*/ 177919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898677 w 1508638"/>
              <a:gd name="connsiteY5" fmla="*/ 176980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7889 w 1508638"/>
              <a:gd name="connsiteY5" fmla="*/ 172284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49570"/>
              <a:gd name="connsiteX1" fmla="*/ 1213834 w 1508638"/>
              <a:gd name="connsiteY1" fmla="*/ 289771 h 849570"/>
              <a:gd name="connsiteX2" fmla="*/ 1307332 w 1508638"/>
              <a:gd name="connsiteY2" fmla="*/ 568581 h 849570"/>
              <a:gd name="connsiteX3" fmla="*/ 1215657 w 1508638"/>
              <a:gd name="connsiteY3" fmla="*/ 848377 h 849570"/>
              <a:gd name="connsiteX4" fmla="*/ 900151 w 1508638"/>
              <a:gd name="connsiteY4" fmla="*/ 849570 h 849570"/>
              <a:gd name="connsiteX5" fmla="*/ 901441 w 1508638"/>
              <a:gd name="connsiteY5" fmla="*/ 180738 h 849570"/>
              <a:gd name="connsiteX6" fmla="*/ 1508472 w 1508638"/>
              <a:gd name="connsiteY6" fmla="*/ 180112 h 849570"/>
              <a:gd name="connsiteX7" fmla="*/ 1508525 w 1508638"/>
              <a:gd name="connsiteY7" fmla="*/ 0 h 849570"/>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8638"/>
              <a:gd name="connsiteY0" fmla="*/ 286313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7717"/>
              <a:gd name="connsiteY0" fmla="*/ 290072 h 850509"/>
              <a:gd name="connsiteX1" fmla="*/ 1212913 w 1507717"/>
              <a:gd name="connsiteY1" fmla="*/ 289771 h 850509"/>
              <a:gd name="connsiteX2" fmla="*/ 1306411 w 1507717"/>
              <a:gd name="connsiteY2" fmla="*/ 568581 h 850509"/>
              <a:gd name="connsiteX3" fmla="*/ 1214736 w 1507717"/>
              <a:gd name="connsiteY3" fmla="*/ 848377 h 850509"/>
              <a:gd name="connsiteX4" fmla="*/ 901072 w 1507717"/>
              <a:gd name="connsiteY4" fmla="*/ 850509 h 850509"/>
              <a:gd name="connsiteX5" fmla="*/ 900520 w 1507717"/>
              <a:gd name="connsiteY5" fmla="*/ 180738 h 850509"/>
              <a:gd name="connsiteX6" fmla="*/ 1507551 w 1507717"/>
              <a:gd name="connsiteY6" fmla="*/ 180112 h 850509"/>
              <a:gd name="connsiteX7" fmla="*/ 1507604 w 1507717"/>
              <a:gd name="connsiteY7" fmla="*/ 0 h 850509"/>
              <a:gd name="connsiteX0" fmla="*/ 0 w 1508638"/>
              <a:gd name="connsiteY0" fmla="*/ 292890 h 850509"/>
              <a:gd name="connsiteX1" fmla="*/ 1213834 w 1508638"/>
              <a:gd name="connsiteY1" fmla="*/ 289771 h 850509"/>
              <a:gd name="connsiteX2" fmla="*/ 1307332 w 1508638"/>
              <a:gd name="connsiteY2" fmla="*/ 568581 h 850509"/>
              <a:gd name="connsiteX3" fmla="*/ 1215657 w 1508638"/>
              <a:gd name="connsiteY3" fmla="*/ 848377 h 850509"/>
              <a:gd name="connsiteX4" fmla="*/ 901993 w 1508638"/>
              <a:gd name="connsiteY4" fmla="*/ 850509 h 850509"/>
              <a:gd name="connsiteX5" fmla="*/ 901441 w 1508638"/>
              <a:gd name="connsiteY5" fmla="*/ 180738 h 850509"/>
              <a:gd name="connsiteX6" fmla="*/ 1508472 w 1508638"/>
              <a:gd name="connsiteY6" fmla="*/ 180112 h 850509"/>
              <a:gd name="connsiteX7" fmla="*/ 1508525 w 1508638"/>
              <a:gd name="connsiteY7" fmla="*/ 0 h 850509"/>
              <a:gd name="connsiteX0" fmla="*/ 0 w 1509559"/>
              <a:gd name="connsiteY0" fmla="*/ 291951 h 850509"/>
              <a:gd name="connsiteX1" fmla="*/ 1214755 w 1509559"/>
              <a:gd name="connsiteY1" fmla="*/ 289771 h 850509"/>
              <a:gd name="connsiteX2" fmla="*/ 1308253 w 1509559"/>
              <a:gd name="connsiteY2" fmla="*/ 568581 h 850509"/>
              <a:gd name="connsiteX3" fmla="*/ 1216578 w 1509559"/>
              <a:gd name="connsiteY3" fmla="*/ 848377 h 850509"/>
              <a:gd name="connsiteX4" fmla="*/ 902914 w 1509559"/>
              <a:gd name="connsiteY4" fmla="*/ 850509 h 850509"/>
              <a:gd name="connsiteX5" fmla="*/ 902362 w 1509559"/>
              <a:gd name="connsiteY5" fmla="*/ 180738 h 850509"/>
              <a:gd name="connsiteX6" fmla="*/ 1509393 w 1509559"/>
              <a:gd name="connsiteY6" fmla="*/ 180112 h 850509"/>
              <a:gd name="connsiteX7" fmla="*/ 1509446 w 1509559"/>
              <a:gd name="connsiteY7" fmla="*/ 0 h 850509"/>
              <a:gd name="connsiteX0" fmla="*/ 0 w 1509446"/>
              <a:gd name="connsiteY0" fmla="*/ 291951 h 850509"/>
              <a:gd name="connsiteX1" fmla="*/ 1214755 w 1509446"/>
              <a:gd name="connsiteY1" fmla="*/ 289771 h 850509"/>
              <a:gd name="connsiteX2" fmla="*/ 1308253 w 1509446"/>
              <a:gd name="connsiteY2" fmla="*/ 568581 h 850509"/>
              <a:gd name="connsiteX3" fmla="*/ 1216578 w 1509446"/>
              <a:gd name="connsiteY3" fmla="*/ 848377 h 850509"/>
              <a:gd name="connsiteX4" fmla="*/ 902914 w 1509446"/>
              <a:gd name="connsiteY4" fmla="*/ 850509 h 850509"/>
              <a:gd name="connsiteX5" fmla="*/ 902362 w 1509446"/>
              <a:gd name="connsiteY5" fmla="*/ 180738 h 850509"/>
              <a:gd name="connsiteX6" fmla="*/ 1509393 w 1509446"/>
              <a:gd name="connsiteY6" fmla="*/ 180112 h 850509"/>
              <a:gd name="connsiteX7" fmla="*/ 1509446 w 1509446"/>
              <a:gd name="connsiteY7" fmla="*/ 0 h 850509"/>
              <a:gd name="connsiteX0" fmla="*/ 0 w 1507827"/>
              <a:gd name="connsiteY0" fmla="*/ 286998 h 850509"/>
              <a:gd name="connsiteX1" fmla="*/ 1213136 w 1507827"/>
              <a:gd name="connsiteY1" fmla="*/ 289771 h 850509"/>
              <a:gd name="connsiteX2" fmla="*/ 1306634 w 1507827"/>
              <a:gd name="connsiteY2" fmla="*/ 568581 h 850509"/>
              <a:gd name="connsiteX3" fmla="*/ 1214959 w 1507827"/>
              <a:gd name="connsiteY3" fmla="*/ 848377 h 850509"/>
              <a:gd name="connsiteX4" fmla="*/ 901295 w 1507827"/>
              <a:gd name="connsiteY4" fmla="*/ 850509 h 850509"/>
              <a:gd name="connsiteX5" fmla="*/ 900743 w 1507827"/>
              <a:gd name="connsiteY5" fmla="*/ 180738 h 850509"/>
              <a:gd name="connsiteX6" fmla="*/ 1507774 w 1507827"/>
              <a:gd name="connsiteY6" fmla="*/ 180112 h 850509"/>
              <a:gd name="connsiteX7" fmla="*/ 1507827 w 1507827"/>
              <a:gd name="connsiteY7" fmla="*/ 0 h 850509"/>
              <a:gd name="connsiteX0" fmla="*/ 0 w 1504589"/>
              <a:gd name="connsiteY0" fmla="*/ 290301 h 850509"/>
              <a:gd name="connsiteX1" fmla="*/ 1209898 w 1504589"/>
              <a:gd name="connsiteY1" fmla="*/ 289771 h 850509"/>
              <a:gd name="connsiteX2" fmla="*/ 1303396 w 1504589"/>
              <a:gd name="connsiteY2" fmla="*/ 568581 h 850509"/>
              <a:gd name="connsiteX3" fmla="*/ 1211721 w 1504589"/>
              <a:gd name="connsiteY3" fmla="*/ 848377 h 850509"/>
              <a:gd name="connsiteX4" fmla="*/ 898057 w 1504589"/>
              <a:gd name="connsiteY4" fmla="*/ 850509 h 850509"/>
              <a:gd name="connsiteX5" fmla="*/ 897505 w 1504589"/>
              <a:gd name="connsiteY5" fmla="*/ 180738 h 850509"/>
              <a:gd name="connsiteX6" fmla="*/ 1504536 w 1504589"/>
              <a:gd name="connsiteY6" fmla="*/ 180112 h 850509"/>
              <a:gd name="connsiteX7" fmla="*/ 1504589 w 1504589"/>
              <a:gd name="connsiteY7" fmla="*/ 0 h 850509"/>
              <a:gd name="connsiteX0" fmla="*/ 0 w 1502970"/>
              <a:gd name="connsiteY0" fmla="*/ 287000 h 850509"/>
              <a:gd name="connsiteX1" fmla="*/ 1208279 w 1502970"/>
              <a:gd name="connsiteY1" fmla="*/ 289771 h 850509"/>
              <a:gd name="connsiteX2" fmla="*/ 1301777 w 1502970"/>
              <a:gd name="connsiteY2" fmla="*/ 568581 h 850509"/>
              <a:gd name="connsiteX3" fmla="*/ 1210102 w 1502970"/>
              <a:gd name="connsiteY3" fmla="*/ 848377 h 850509"/>
              <a:gd name="connsiteX4" fmla="*/ 896438 w 1502970"/>
              <a:gd name="connsiteY4" fmla="*/ 850509 h 850509"/>
              <a:gd name="connsiteX5" fmla="*/ 895886 w 1502970"/>
              <a:gd name="connsiteY5" fmla="*/ 180738 h 850509"/>
              <a:gd name="connsiteX6" fmla="*/ 1502917 w 1502970"/>
              <a:gd name="connsiteY6" fmla="*/ 180112 h 850509"/>
              <a:gd name="connsiteX7" fmla="*/ 1502970 w 1502970"/>
              <a:gd name="connsiteY7" fmla="*/ 0 h 850509"/>
              <a:gd name="connsiteX0" fmla="*/ 0 w 1297367"/>
              <a:gd name="connsiteY0" fmla="*/ 288651 h 850509"/>
              <a:gd name="connsiteX1" fmla="*/ 1002676 w 1297367"/>
              <a:gd name="connsiteY1" fmla="*/ 289771 h 850509"/>
              <a:gd name="connsiteX2" fmla="*/ 1096174 w 1297367"/>
              <a:gd name="connsiteY2" fmla="*/ 568581 h 850509"/>
              <a:gd name="connsiteX3" fmla="*/ 1004499 w 1297367"/>
              <a:gd name="connsiteY3" fmla="*/ 848377 h 850509"/>
              <a:gd name="connsiteX4" fmla="*/ 690835 w 1297367"/>
              <a:gd name="connsiteY4" fmla="*/ 850509 h 850509"/>
              <a:gd name="connsiteX5" fmla="*/ 690283 w 1297367"/>
              <a:gd name="connsiteY5" fmla="*/ 180738 h 850509"/>
              <a:gd name="connsiteX6" fmla="*/ 1297314 w 1297367"/>
              <a:gd name="connsiteY6" fmla="*/ 180112 h 850509"/>
              <a:gd name="connsiteX7" fmla="*/ 1297367 w 1297367"/>
              <a:gd name="connsiteY7" fmla="*/ 0 h 850509"/>
              <a:gd name="connsiteX0" fmla="*/ 0 w 1297367"/>
              <a:gd name="connsiteY0" fmla="*/ 288651 h 850509"/>
              <a:gd name="connsiteX1" fmla="*/ 512749 w 1297367"/>
              <a:gd name="connsiteY1" fmla="*/ 285154 h 850509"/>
              <a:gd name="connsiteX2" fmla="*/ 1002676 w 1297367"/>
              <a:gd name="connsiteY2" fmla="*/ 289771 h 850509"/>
              <a:gd name="connsiteX3" fmla="*/ 1096174 w 1297367"/>
              <a:gd name="connsiteY3" fmla="*/ 568581 h 850509"/>
              <a:gd name="connsiteX4" fmla="*/ 1004499 w 1297367"/>
              <a:gd name="connsiteY4" fmla="*/ 848377 h 850509"/>
              <a:gd name="connsiteX5" fmla="*/ 690835 w 1297367"/>
              <a:gd name="connsiteY5" fmla="*/ 850509 h 850509"/>
              <a:gd name="connsiteX6" fmla="*/ 690283 w 1297367"/>
              <a:gd name="connsiteY6" fmla="*/ 180738 h 850509"/>
              <a:gd name="connsiteX7" fmla="*/ 1297314 w 1297367"/>
              <a:gd name="connsiteY7" fmla="*/ 180112 h 850509"/>
              <a:gd name="connsiteX8" fmla="*/ 1297367 w 1297367"/>
              <a:gd name="connsiteY8" fmla="*/ 0 h 850509"/>
              <a:gd name="connsiteX0" fmla="*/ 3744 w 784618"/>
              <a:gd name="connsiteY0" fmla="*/ 1284702 h 1284702"/>
              <a:gd name="connsiteX1" fmla="*/ 0 w 784618"/>
              <a:gd name="connsiteY1" fmla="*/ 285154 h 1284702"/>
              <a:gd name="connsiteX2" fmla="*/ 489927 w 784618"/>
              <a:gd name="connsiteY2" fmla="*/ 289771 h 1284702"/>
              <a:gd name="connsiteX3" fmla="*/ 583425 w 784618"/>
              <a:gd name="connsiteY3" fmla="*/ 568581 h 1284702"/>
              <a:gd name="connsiteX4" fmla="*/ 491750 w 784618"/>
              <a:gd name="connsiteY4" fmla="*/ 848377 h 1284702"/>
              <a:gd name="connsiteX5" fmla="*/ 178086 w 784618"/>
              <a:gd name="connsiteY5" fmla="*/ 850509 h 1284702"/>
              <a:gd name="connsiteX6" fmla="*/ 177534 w 784618"/>
              <a:gd name="connsiteY6" fmla="*/ 180738 h 1284702"/>
              <a:gd name="connsiteX7" fmla="*/ 784565 w 784618"/>
              <a:gd name="connsiteY7" fmla="*/ 180112 h 1284702"/>
              <a:gd name="connsiteX8" fmla="*/ 784618 w 784618"/>
              <a:gd name="connsiteY8" fmla="*/ 0 h 1284702"/>
              <a:gd name="connsiteX0" fmla="*/ 3744 w 784618"/>
              <a:gd name="connsiteY0" fmla="*/ 1303784 h 1303784"/>
              <a:gd name="connsiteX1" fmla="*/ 0 w 784618"/>
              <a:gd name="connsiteY1" fmla="*/ 285154 h 1303784"/>
              <a:gd name="connsiteX2" fmla="*/ 489927 w 784618"/>
              <a:gd name="connsiteY2" fmla="*/ 289771 h 1303784"/>
              <a:gd name="connsiteX3" fmla="*/ 583425 w 784618"/>
              <a:gd name="connsiteY3" fmla="*/ 568581 h 1303784"/>
              <a:gd name="connsiteX4" fmla="*/ 491750 w 784618"/>
              <a:gd name="connsiteY4" fmla="*/ 848377 h 1303784"/>
              <a:gd name="connsiteX5" fmla="*/ 178086 w 784618"/>
              <a:gd name="connsiteY5" fmla="*/ 850509 h 1303784"/>
              <a:gd name="connsiteX6" fmla="*/ 177534 w 784618"/>
              <a:gd name="connsiteY6" fmla="*/ 180738 h 1303784"/>
              <a:gd name="connsiteX7" fmla="*/ 784565 w 784618"/>
              <a:gd name="connsiteY7" fmla="*/ 180112 h 1303784"/>
              <a:gd name="connsiteX8" fmla="*/ 784618 w 784618"/>
              <a:gd name="connsiteY8" fmla="*/ 0 h 1303784"/>
              <a:gd name="connsiteX0" fmla="*/ 3744 w 784565"/>
              <a:gd name="connsiteY0" fmla="*/ 1123672 h 1123672"/>
              <a:gd name="connsiteX1" fmla="*/ 0 w 784565"/>
              <a:gd name="connsiteY1" fmla="*/ 105042 h 1123672"/>
              <a:gd name="connsiteX2" fmla="*/ 489927 w 784565"/>
              <a:gd name="connsiteY2" fmla="*/ 109659 h 1123672"/>
              <a:gd name="connsiteX3" fmla="*/ 583425 w 784565"/>
              <a:gd name="connsiteY3" fmla="*/ 388469 h 1123672"/>
              <a:gd name="connsiteX4" fmla="*/ 491750 w 784565"/>
              <a:gd name="connsiteY4" fmla="*/ 668265 h 1123672"/>
              <a:gd name="connsiteX5" fmla="*/ 178086 w 784565"/>
              <a:gd name="connsiteY5" fmla="*/ 670397 h 1123672"/>
              <a:gd name="connsiteX6" fmla="*/ 177534 w 784565"/>
              <a:gd name="connsiteY6" fmla="*/ 626 h 1123672"/>
              <a:gd name="connsiteX7" fmla="*/ 784565 w 784565"/>
              <a:gd name="connsiteY7" fmla="*/ 0 h 1123672"/>
              <a:gd name="connsiteX0" fmla="*/ 3744 w 583425"/>
              <a:gd name="connsiteY0" fmla="*/ 4894164 h 4894164"/>
              <a:gd name="connsiteX1" fmla="*/ 0 w 583425"/>
              <a:gd name="connsiteY1" fmla="*/ 3875534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3744 w 583425"/>
              <a:gd name="connsiteY0" fmla="*/ 4894164 h 4894164"/>
              <a:gd name="connsiteX1" fmla="*/ 0 w 583425"/>
              <a:gd name="connsiteY1" fmla="*/ 3883441 h 4894164"/>
              <a:gd name="connsiteX2" fmla="*/ 489927 w 583425"/>
              <a:gd name="connsiteY2" fmla="*/ 3880151 h 4894164"/>
              <a:gd name="connsiteX3" fmla="*/ 583425 w 583425"/>
              <a:gd name="connsiteY3" fmla="*/ 4158961 h 4894164"/>
              <a:gd name="connsiteX4" fmla="*/ 491750 w 583425"/>
              <a:gd name="connsiteY4" fmla="*/ 4438757 h 4894164"/>
              <a:gd name="connsiteX5" fmla="*/ 178086 w 583425"/>
              <a:gd name="connsiteY5" fmla="*/ 4440889 h 4894164"/>
              <a:gd name="connsiteX6" fmla="*/ 177534 w 583425"/>
              <a:gd name="connsiteY6" fmla="*/ 3771118 h 4894164"/>
              <a:gd name="connsiteX7" fmla="*/ 174506 w 583425"/>
              <a:gd name="connsiteY7" fmla="*/ 0 h 4894164"/>
              <a:gd name="connsiteX0" fmla="*/ 1158 w 580839"/>
              <a:gd name="connsiteY0" fmla="*/ 4894164 h 4894164"/>
              <a:gd name="connsiteX1" fmla="*/ 0 w 580839"/>
              <a:gd name="connsiteY1" fmla="*/ 3878170 h 4894164"/>
              <a:gd name="connsiteX2" fmla="*/ 487341 w 580839"/>
              <a:gd name="connsiteY2" fmla="*/ 3880151 h 4894164"/>
              <a:gd name="connsiteX3" fmla="*/ 580839 w 580839"/>
              <a:gd name="connsiteY3" fmla="*/ 4158961 h 4894164"/>
              <a:gd name="connsiteX4" fmla="*/ 489164 w 580839"/>
              <a:gd name="connsiteY4" fmla="*/ 4438757 h 4894164"/>
              <a:gd name="connsiteX5" fmla="*/ 175500 w 580839"/>
              <a:gd name="connsiteY5" fmla="*/ 4440889 h 4894164"/>
              <a:gd name="connsiteX6" fmla="*/ 174948 w 580839"/>
              <a:gd name="connsiteY6" fmla="*/ 3771118 h 4894164"/>
              <a:gd name="connsiteX7" fmla="*/ 171920 w 580839"/>
              <a:gd name="connsiteY7" fmla="*/ 0 h 4894164"/>
              <a:gd name="connsiteX0" fmla="*/ 1156 w 580837"/>
              <a:gd name="connsiteY0" fmla="*/ 4894164 h 4894164"/>
              <a:gd name="connsiteX1" fmla="*/ 0 w 580837"/>
              <a:gd name="connsiteY1" fmla="*/ 3880808 h 4894164"/>
              <a:gd name="connsiteX2" fmla="*/ 487339 w 580837"/>
              <a:gd name="connsiteY2" fmla="*/ 3880151 h 4894164"/>
              <a:gd name="connsiteX3" fmla="*/ 580837 w 580837"/>
              <a:gd name="connsiteY3" fmla="*/ 4158961 h 4894164"/>
              <a:gd name="connsiteX4" fmla="*/ 489162 w 580837"/>
              <a:gd name="connsiteY4" fmla="*/ 4438757 h 4894164"/>
              <a:gd name="connsiteX5" fmla="*/ 175498 w 580837"/>
              <a:gd name="connsiteY5" fmla="*/ 4440889 h 4894164"/>
              <a:gd name="connsiteX6" fmla="*/ 174946 w 580837"/>
              <a:gd name="connsiteY6" fmla="*/ 3771118 h 4894164"/>
              <a:gd name="connsiteX7" fmla="*/ 171918 w 580837"/>
              <a:gd name="connsiteY7" fmla="*/ 0 h 4894164"/>
              <a:gd name="connsiteX0" fmla="*/ 1156 w 580837"/>
              <a:gd name="connsiteY0" fmla="*/ 7329561 h 7329561"/>
              <a:gd name="connsiteX1" fmla="*/ 0 w 580837"/>
              <a:gd name="connsiteY1" fmla="*/ 6316205 h 7329561"/>
              <a:gd name="connsiteX2" fmla="*/ 487339 w 580837"/>
              <a:gd name="connsiteY2" fmla="*/ 6315548 h 7329561"/>
              <a:gd name="connsiteX3" fmla="*/ 580837 w 580837"/>
              <a:gd name="connsiteY3" fmla="*/ 6594358 h 7329561"/>
              <a:gd name="connsiteX4" fmla="*/ 489162 w 580837"/>
              <a:gd name="connsiteY4" fmla="*/ 6874154 h 7329561"/>
              <a:gd name="connsiteX5" fmla="*/ 175498 w 580837"/>
              <a:gd name="connsiteY5" fmla="*/ 6876286 h 7329561"/>
              <a:gd name="connsiteX6" fmla="*/ 174946 w 580837"/>
              <a:gd name="connsiteY6" fmla="*/ 6206515 h 7329561"/>
              <a:gd name="connsiteX7" fmla="*/ 174503 w 580837"/>
              <a:gd name="connsiteY7" fmla="*/ 0 h 7329561"/>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0215308 h 20215308"/>
              <a:gd name="connsiteX1" fmla="*/ 0 w 580837"/>
              <a:gd name="connsiteY1" fmla="*/ 19201952 h 20215308"/>
              <a:gd name="connsiteX2" fmla="*/ 487339 w 580837"/>
              <a:gd name="connsiteY2" fmla="*/ 19201295 h 20215308"/>
              <a:gd name="connsiteX3" fmla="*/ 580837 w 580837"/>
              <a:gd name="connsiteY3" fmla="*/ 19480105 h 20215308"/>
              <a:gd name="connsiteX4" fmla="*/ 489162 w 580837"/>
              <a:gd name="connsiteY4" fmla="*/ 19759901 h 20215308"/>
              <a:gd name="connsiteX5" fmla="*/ 175498 w 580837"/>
              <a:gd name="connsiteY5" fmla="*/ 19762033 h 20215308"/>
              <a:gd name="connsiteX6" fmla="*/ 174946 w 580837"/>
              <a:gd name="connsiteY6" fmla="*/ 19092262 h 20215308"/>
              <a:gd name="connsiteX7" fmla="*/ 174503 w 580837"/>
              <a:gd name="connsiteY7" fmla="*/ 0 h 20215308"/>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2754"/>
              <a:gd name="connsiteX1" fmla="*/ 0 w 580837"/>
              <a:gd name="connsiteY1" fmla="*/ 20409398 h 21422754"/>
              <a:gd name="connsiteX2" fmla="*/ 487339 w 580837"/>
              <a:gd name="connsiteY2" fmla="*/ 20408741 h 21422754"/>
              <a:gd name="connsiteX3" fmla="*/ 580837 w 580837"/>
              <a:gd name="connsiteY3" fmla="*/ 20687551 h 21422754"/>
              <a:gd name="connsiteX4" fmla="*/ 489162 w 580837"/>
              <a:gd name="connsiteY4" fmla="*/ 20967347 h 21422754"/>
              <a:gd name="connsiteX5" fmla="*/ 175498 w 580837"/>
              <a:gd name="connsiteY5" fmla="*/ 20969479 h 21422754"/>
              <a:gd name="connsiteX6" fmla="*/ 174946 w 580837"/>
              <a:gd name="connsiteY6" fmla="*/ 20299708 h 21422754"/>
              <a:gd name="connsiteX7" fmla="*/ 174504 w 580837"/>
              <a:gd name="connsiteY7" fmla="*/ 1 h 21422754"/>
              <a:gd name="connsiteX0" fmla="*/ 1156 w 580837"/>
              <a:gd name="connsiteY0" fmla="*/ 21422754 h 21429455"/>
              <a:gd name="connsiteX1" fmla="*/ 0 w 580837"/>
              <a:gd name="connsiteY1" fmla="*/ 20409398 h 21429455"/>
              <a:gd name="connsiteX2" fmla="*/ 487339 w 580837"/>
              <a:gd name="connsiteY2" fmla="*/ 20408741 h 21429455"/>
              <a:gd name="connsiteX3" fmla="*/ 580837 w 580837"/>
              <a:gd name="connsiteY3" fmla="*/ 20687551 h 21429455"/>
              <a:gd name="connsiteX4" fmla="*/ 489162 w 580837"/>
              <a:gd name="connsiteY4" fmla="*/ 20967347 h 21429455"/>
              <a:gd name="connsiteX5" fmla="*/ 175498 w 580837"/>
              <a:gd name="connsiteY5" fmla="*/ 20969479 h 21429455"/>
              <a:gd name="connsiteX6" fmla="*/ 174946 w 580837"/>
              <a:gd name="connsiteY6" fmla="*/ 20299708 h 21429455"/>
              <a:gd name="connsiteX7" fmla="*/ 174504 w 580837"/>
              <a:gd name="connsiteY7" fmla="*/ 1 h 21429455"/>
              <a:gd name="connsiteX0" fmla="*/ 1156 w 580837"/>
              <a:gd name="connsiteY0" fmla="*/ 21536810 h 21542702"/>
              <a:gd name="connsiteX1" fmla="*/ 0 w 580837"/>
              <a:gd name="connsiteY1" fmla="*/ 20409398 h 21542702"/>
              <a:gd name="connsiteX2" fmla="*/ 487339 w 580837"/>
              <a:gd name="connsiteY2" fmla="*/ 20408741 h 21542702"/>
              <a:gd name="connsiteX3" fmla="*/ 580837 w 580837"/>
              <a:gd name="connsiteY3" fmla="*/ 20687551 h 21542702"/>
              <a:gd name="connsiteX4" fmla="*/ 489162 w 580837"/>
              <a:gd name="connsiteY4" fmla="*/ 20967347 h 21542702"/>
              <a:gd name="connsiteX5" fmla="*/ 175498 w 580837"/>
              <a:gd name="connsiteY5" fmla="*/ 20969479 h 21542702"/>
              <a:gd name="connsiteX6" fmla="*/ 174946 w 580837"/>
              <a:gd name="connsiteY6" fmla="*/ 20299708 h 21542702"/>
              <a:gd name="connsiteX7" fmla="*/ 174504 w 580837"/>
              <a:gd name="connsiteY7" fmla="*/ 1 h 2154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0837" h="21542702">
                <a:moveTo>
                  <a:pt x="1156" y="21536810"/>
                </a:moveTo>
                <a:cubicBezTo>
                  <a:pt x="769" y="21622666"/>
                  <a:pt x="385" y="20747183"/>
                  <a:pt x="0" y="20409398"/>
                </a:cubicBezTo>
                <a:lnTo>
                  <a:pt x="487339" y="20408741"/>
                </a:lnTo>
                <a:lnTo>
                  <a:pt x="580837" y="20687551"/>
                </a:lnTo>
                <a:lnTo>
                  <a:pt x="489162" y="20967347"/>
                </a:lnTo>
                <a:lnTo>
                  <a:pt x="175498" y="20969479"/>
                </a:lnTo>
                <a:cubicBezTo>
                  <a:pt x="175176" y="20862277"/>
                  <a:pt x="174766" y="20376286"/>
                  <a:pt x="174946" y="20299708"/>
                </a:cubicBezTo>
                <a:cubicBezTo>
                  <a:pt x="173937" y="19042669"/>
                  <a:pt x="166263" y="2432"/>
                  <a:pt x="174504" y="1"/>
                </a:cubicBezTo>
              </a:path>
            </a:pathLst>
          </a:custGeom>
          <a:noFill/>
          <a:ln w="38100">
            <a:solidFill>
              <a:srgbClr val="0C207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38100">
                <a:solidFill>
                  <a:srgbClr val="0C2074"/>
                </a:solidFill>
              </a:ln>
              <a:solidFill>
                <a:prstClr val="white"/>
              </a:solidFill>
            </a:endParaRPr>
          </a:p>
        </p:txBody>
      </p:sp>
    </p:spTree>
    <p:extLst>
      <p:ext uri="{BB962C8B-B14F-4D97-AF65-F5344CB8AC3E}">
        <p14:creationId xmlns:p14="http://schemas.microsoft.com/office/powerpoint/2010/main" val="2994733819"/>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Lst>
  <p:txStyles>
    <p:titleStyle>
      <a:lvl1pPr algn="l" defTabSz="914400" rtl="0" eaLnBrk="1" latinLnBrk="0" hangingPunct="1">
        <a:spcBef>
          <a:spcPct val="0"/>
        </a:spcBef>
        <a:buNone/>
        <a:defRPr sz="20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200"/>
        </a:spcAft>
        <a:buFont typeface="Arial" panose="020B0604020202020204" pitchFamily="34" charset="0"/>
        <a:buChar char="•"/>
        <a:defRPr sz="1400" kern="1200">
          <a:solidFill>
            <a:schemeClr val="tx2"/>
          </a:solidFill>
          <a:latin typeface="+mn-lt"/>
          <a:ea typeface="+mn-ea"/>
          <a:cs typeface="+mn-cs"/>
        </a:defRPr>
      </a:lvl1pPr>
      <a:lvl2pPr marL="548640" indent="-228600" algn="l" defTabSz="914400" rtl="0" eaLnBrk="1" latinLnBrk="0" hangingPunct="1">
        <a:spcBef>
          <a:spcPts val="0"/>
        </a:spcBef>
        <a:spcAft>
          <a:spcPts val="200"/>
        </a:spcAft>
        <a:buFont typeface="Arial" panose="020B0604020202020204" pitchFamily="34" charset="0"/>
        <a:buChar char="–"/>
        <a:defRPr sz="1200" kern="1200">
          <a:solidFill>
            <a:schemeClr val="tx2"/>
          </a:solidFill>
          <a:latin typeface="+mn-lt"/>
          <a:ea typeface="+mn-ea"/>
          <a:cs typeface="+mn-cs"/>
        </a:defRPr>
      </a:lvl2pPr>
      <a:lvl3pPr marL="914400" indent="-173736" algn="l" defTabSz="914400" rtl="0" eaLnBrk="1" latinLnBrk="0" hangingPunct="1">
        <a:spcBef>
          <a:spcPts val="0"/>
        </a:spcBef>
        <a:spcAft>
          <a:spcPts val="200"/>
        </a:spcAft>
        <a:buFont typeface="Arial" panose="020B0604020202020204" pitchFamily="34" charset="0"/>
        <a:buChar char="•"/>
        <a:defRPr sz="1100" kern="1200">
          <a:solidFill>
            <a:schemeClr val="tx2"/>
          </a:solidFill>
          <a:latin typeface="+mn-lt"/>
          <a:ea typeface="+mn-ea"/>
          <a:cs typeface="+mn-cs"/>
        </a:defRPr>
      </a:lvl3pPr>
      <a:lvl4pPr marL="1280160" indent="-173736" algn="l" defTabSz="914400" rtl="0" eaLnBrk="1" latinLnBrk="0" hangingPunct="1">
        <a:spcBef>
          <a:spcPts val="0"/>
        </a:spcBef>
        <a:spcAft>
          <a:spcPts val="200"/>
        </a:spcAft>
        <a:buFont typeface="Arial" panose="020B0604020202020204" pitchFamily="34" charset="0"/>
        <a:buChar char="–"/>
        <a:defRPr sz="1000" kern="1200">
          <a:solidFill>
            <a:schemeClr val="tx2"/>
          </a:solidFill>
          <a:latin typeface="+mn-lt"/>
          <a:ea typeface="+mn-ea"/>
          <a:cs typeface="+mn-cs"/>
        </a:defRPr>
      </a:lvl4pPr>
      <a:lvl5pPr marL="1645920" indent="-173736" algn="l" defTabSz="914400" rtl="0" eaLnBrk="1" latinLnBrk="0" hangingPunct="1">
        <a:spcBef>
          <a:spcPts val="0"/>
        </a:spcBef>
        <a:spcAft>
          <a:spcPts val="200"/>
        </a:spcAft>
        <a:buFont typeface="Arial" panose="020B0604020202020204"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6"/>
            <a:ext cx="356996" cy="174898"/>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66355A-084C-D24E-9AD2-7E4FC41EA627}" type="slidenum">
              <a:rPr lang="en-US" b="0" smtClean="0">
                <a:solidFill>
                  <a:srgbClr val="4D4D4D"/>
                </a:solidFill>
                <a:latin typeface="Arial" panose="020B0604020202020204" pitchFamily="34" charset="0"/>
                <a:cs typeface="Arial" panose="020B0604020202020204" pitchFamily="34" charset="0"/>
              </a:rPr>
              <a:pPr/>
              <a:t>‹#›</a:t>
            </a:fld>
            <a:endParaRPr lang="en-US" b="0" dirty="0">
              <a:solidFill>
                <a:srgbClr val="4D4D4D"/>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dirty="0">
                <a:solidFill>
                  <a:srgbClr val="4D4D4D"/>
                </a:solidFill>
                <a:latin typeface="Arial Narrow" panose="020B0606020202030204" pitchFamily="34" charset="0"/>
              </a:rPr>
              <a:t>U.S. BANK</a:t>
            </a:r>
            <a:r>
              <a:rPr lang="en-US" b="0" spc="60" dirty="0">
                <a:latin typeface="Arial Narrow" panose="020B0606020202030204" pitchFamily="34" charset="0"/>
              </a:rPr>
              <a:t>  |</a:t>
            </a:r>
          </a:p>
        </p:txBody>
      </p:sp>
      <p:pic>
        <p:nvPicPr>
          <p:cNvPr id="7" name="Picture 6"/>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4562" y="6087374"/>
            <a:ext cx="9134875" cy="295657"/>
          </a:xfrm>
          <a:prstGeom prst="rect">
            <a:avLst/>
          </a:prstGeom>
          <a:solidFill>
            <a:srgbClr val="FFFFFF"/>
          </a:solidFill>
        </p:spPr>
      </p:pic>
    </p:spTree>
    <p:extLst>
      <p:ext uri="{BB962C8B-B14F-4D97-AF65-F5344CB8AC3E}">
        <p14:creationId xmlns:p14="http://schemas.microsoft.com/office/powerpoint/2010/main" val="1825207992"/>
      </p:ext>
    </p:extLst>
  </p:cSld>
  <p:clrMap bg1="lt1" tx1="dk1" bg2="lt2" tx2="dk2" accent1="accent1" accent2="accent2" accent3="accent3" accent4="accent4" accent5="accent5" accent6="accent6" hlink="hlink" folHlink="folHlink"/>
  <p:sldLayoutIdLst>
    <p:sldLayoutId id="2147483800" r:id="rId1"/>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rgbClr val="0C2074"/>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rgbClr val="0C2074"/>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rgbClr val="0C2074"/>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rgbClr val="0C2074"/>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rgbClr val="0C2074"/>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6"/>
            <a:ext cx="356996" cy="174898"/>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66355A-084C-D24E-9AD2-7E4FC41EA627}" type="slidenum">
              <a:rPr lang="en-US" b="0" smtClean="0">
                <a:solidFill>
                  <a:srgbClr val="4D4D4D"/>
                </a:solidFill>
                <a:latin typeface="Arial" panose="020B0604020202020204" pitchFamily="34" charset="0"/>
                <a:cs typeface="Arial" panose="020B0604020202020204" pitchFamily="34" charset="0"/>
              </a:rPr>
              <a:pPr/>
              <a:t>‹#›</a:t>
            </a:fld>
            <a:endParaRPr lang="en-US" b="0" dirty="0">
              <a:solidFill>
                <a:srgbClr val="4D4D4D"/>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dirty="0">
                <a:solidFill>
                  <a:srgbClr val="4D4D4D"/>
                </a:solidFill>
                <a:latin typeface="Arial Narrow" panose="020B0606020202030204" pitchFamily="34" charset="0"/>
              </a:rPr>
              <a:t>U.S. BANK</a:t>
            </a:r>
            <a:r>
              <a:rPr lang="en-US" b="0" spc="60" dirty="0">
                <a:latin typeface="Arial Narrow" panose="020B0606020202030204" pitchFamily="34" charset="0"/>
              </a:rPr>
              <a:t>  |</a:t>
            </a:r>
          </a:p>
        </p:txBody>
      </p:sp>
      <p:pic>
        <p:nvPicPr>
          <p:cNvPr id="7" name="Picture 6"/>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4562" y="6087374"/>
            <a:ext cx="9134875" cy="295657"/>
          </a:xfrm>
          <a:prstGeom prst="rect">
            <a:avLst/>
          </a:prstGeom>
          <a:solidFill>
            <a:srgbClr val="FFFFFF"/>
          </a:solidFill>
        </p:spPr>
      </p:pic>
    </p:spTree>
    <p:extLst>
      <p:ext uri="{BB962C8B-B14F-4D97-AF65-F5344CB8AC3E}">
        <p14:creationId xmlns:p14="http://schemas.microsoft.com/office/powerpoint/2010/main" val="3762605448"/>
      </p:ext>
    </p:extLst>
  </p:cSld>
  <p:clrMap bg1="lt1" tx1="dk1" bg2="lt2" tx2="dk2" accent1="accent1" accent2="accent2" accent3="accent3" accent4="accent4" accent5="accent5" accent6="accent6" hlink="hlink" folHlink="folHlink"/>
  <p:sldLayoutIdLst>
    <p:sldLayoutId id="2147483801" r:id="rId1"/>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rgbClr val="0C2074"/>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rgbClr val="0C2074"/>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rgbClr val="0C2074"/>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rgbClr val="0C2074"/>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rgbClr val="0C2074"/>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868362"/>
          </a:xfrm>
          <a:prstGeom prst="rect">
            <a:avLst/>
          </a:prstGeom>
        </p:spPr>
        <p:txBody>
          <a:bodyPr vert="horz" lIns="0" tIns="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457200" y="1382750"/>
            <a:ext cx="8229600" cy="4560849"/>
          </a:xfrm>
          <a:prstGeom prst="rect">
            <a:avLst/>
          </a:prstGeom>
        </p:spPr>
        <p:txBody>
          <a:bodyPr vert="horz" lIns="45720" tIns="45720" rIns="4572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6"/>
          <p:cNvSpPr txBox="1">
            <a:spLocks/>
          </p:cNvSpPr>
          <p:nvPr/>
        </p:nvSpPr>
        <p:spPr>
          <a:xfrm>
            <a:off x="8787004" y="6497366"/>
            <a:ext cx="356996" cy="174898"/>
          </a:xfrm>
          <a:prstGeom prst="rect">
            <a:avLst/>
          </a:prstGeom>
        </p:spPr>
        <p:txBody>
          <a:bodyPr vert="horz" lIns="0" tIns="0" rIns="0" bIns="0" rtlCol="0" anchor="b" anchorCtr="0"/>
          <a:lstStyle>
            <a:defPPr>
              <a:defRPr lang="en-US"/>
            </a:defPPr>
            <a:lvl1pPr marL="0" algn="l" defTabSz="457200" rtl="0" eaLnBrk="1" latinLnBrk="0" hangingPunct="1">
              <a:defRPr sz="900" b="1" i="0" kern="1200">
                <a:solidFill>
                  <a:srgbClr val="0C2074"/>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066355A-084C-D24E-9AD2-7E4FC41EA627}" type="slidenum">
              <a:rPr lang="en-US" b="0" smtClean="0">
                <a:solidFill>
                  <a:srgbClr val="4D4D4D"/>
                </a:solidFill>
                <a:latin typeface="Arial" panose="020B0604020202020204" pitchFamily="34" charset="0"/>
                <a:cs typeface="Arial" panose="020B0604020202020204" pitchFamily="34" charset="0"/>
              </a:rPr>
              <a:pPr/>
              <a:t>‹#›</a:t>
            </a:fld>
            <a:endParaRPr lang="en-US" b="0" dirty="0">
              <a:solidFill>
                <a:srgbClr val="4D4D4D"/>
              </a:solidFill>
              <a:latin typeface="Arial" panose="020B0604020202020204" pitchFamily="34" charset="0"/>
              <a:cs typeface="Arial" panose="020B0604020202020204" pitchFamily="34" charset="0"/>
            </a:endParaRPr>
          </a:p>
        </p:txBody>
      </p:sp>
      <p:sp>
        <p:nvSpPr>
          <p:cNvPr id="6" name="Footer Placeholder 6"/>
          <p:cNvSpPr txBox="1">
            <a:spLocks/>
          </p:cNvSpPr>
          <p:nvPr/>
        </p:nvSpPr>
        <p:spPr>
          <a:xfrm>
            <a:off x="7186041" y="6497365"/>
            <a:ext cx="1532002" cy="185915"/>
          </a:xfrm>
          <a:prstGeom prst="rect">
            <a:avLst/>
          </a:prstGeom>
        </p:spPr>
        <p:txBody>
          <a:bodyPr vert="horz" lIns="0" tIns="0" rIns="0" bIns="0" rtlCol="0" anchor="b" anchorCtr="0"/>
          <a:lstStyle>
            <a:defPPr>
              <a:defRPr lang="en-US"/>
            </a:defPPr>
            <a:lvl1pPr marL="0" algn="l" defTabSz="457200" rtl="0" eaLnBrk="1" latinLnBrk="0" hangingPunct="1">
              <a:defRPr sz="900" b="1" kern="1200">
                <a:solidFill>
                  <a:srgbClr val="0C2074"/>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b="0" spc="60" dirty="0">
                <a:solidFill>
                  <a:srgbClr val="4D4D4D"/>
                </a:solidFill>
                <a:latin typeface="Arial Narrow" panose="020B0606020202030204" pitchFamily="34" charset="0"/>
              </a:rPr>
              <a:t>U.S. BANK</a:t>
            </a:r>
            <a:r>
              <a:rPr lang="en-US" b="0" spc="60" dirty="0">
                <a:latin typeface="Arial Narrow" panose="020B0606020202030204" pitchFamily="34" charset="0"/>
              </a:rPr>
              <a:t>  |</a:t>
            </a:r>
          </a:p>
        </p:txBody>
      </p:sp>
      <p:pic>
        <p:nvPicPr>
          <p:cNvPr id="7" name="Picture 6"/>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4562" y="6087374"/>
            <a:ext cx="9134875" cy="295657"/>
          </a:xfrm>
          <a:prstGeom prst="rect">
            <a:avLst/>
          </a:prstGeom>
          <a:solidFill>
            <a:srgbClr val="FFFFFF"/>
          </a:solidFill>
        </p:spPr>
      </p:pic>
    </p:spTree>
    <p:extLst>
      <p:ext uri="{BB962C8B-B14F-4D97-AF65-F5344CB8AC3E}">
        <p14:creationId xmlns:p14="http://schemas.microsoft.com/office/powerpoint/2010/main" val="1402834639"/>
      </p:ext>
    </p:extLst>
  </p:cSld>
  <p:clrMap bg1="lt1" tx1="dk1" bg2="lt2" tx2="dk2" accent1="accent1" accent2="accent2" accent3="accent3" accent4="accent4" accent5="accent5" accent6="accent6" hlink="hlink" folHlink="folHlink"/>
  <p:sldLayoutIdLst>
    <p:sldLayoutId id="2147483802" r:id="rId1"/>
  </p:sldLayoutIdLst>
  <p:txStyles>
    <p:titleStyle>
      <a:lvl1pPr algn="l" defTabSz="914400" rtl="0" eaLnBrk="1" latinLnBrk="0" hangingPunct="1">
        <a:spcBef>
          <a:spcPct val="0"/>
        </a:spcBef>
        <a:buNone/>
        <a:defRPr sz="2800" b="1" kern="1200">
          <a:solidFill>
            <a:schemeClr val="tx1"/>
          </a:solidFill>
          <a:latin typeface="+mj-lt"/>
          <a:ea typeface="+mj-ea"/>
          <a:cs typeface="+mj-cs"/>
        </a:defRPr>
      </a:lvl1pPr>
    </p:titleStyle>
    <p:bodyStyle>
      <a:lvl1pPr marL="182880" indent="-173736" algn="l" defTabSz="914400" rtl="0" eaLnBrk="1" latinLnBrk="0" hangingPunct="1">
        <a:spcBef>
          <a:spcPts val="0"/>
        </a:spcBef>
        <a:spcAft>
          <a:spcPts val="600"/>
        </a:spcAft>
        <a:buFont typeface="Arial" panose="020B0604020202020204" pitchFamily="34" charset="0"/>
        <a:buChar char="•"/>
        <a:defRPr sz="2000" kern="1200">
          <a:solidFill>
            <a:srgbClr val="0C2074"/>
          </a:solidFill>
          <a:latin typeface="+mn-lt"/>
          <a:ea typeface="+mn-ea"/>
          <a:cs typeface="+mn-cs"/>
        </a:defRPr>
      </a:lvl1pPr>
      <a:lvl2pPr marL="548640" indent="-228600" algn="l" defTabSz="914400" rtl="0" eaLnBrk="1" latinLnBrk="0" hangingPunct="1">
        <a:spcBef>
          <a:spcPts val="0"/>
        </a:spcBef>
        <a:spcAft>
          <a:spcPts val="600"/>
        </a:spcAft>
        <a:buFont typeface="Arial" panose="020B0604020202020204" pitchFamily="34" charset="0"/>
        <a:buChar char="–"/>
        <a:defRPr sz="1800" kern="1200">
          <a:solidFill>
            <a:srgbClr val="0C2074"/>
          </a:solidFill>
          <a:latin typeface="+mn-lt"/>
          <a:ea typeface="+mn-ea"/>
          <a:cs typeface="+mn-cs"/>
        </a:defRPr>
      </a:lvl2pPr>
      <a:lvl3pPr marL="914400" indent="-173736" algn="l" defTabSz="914400" rtl="0" eaLnBrk="1" latinLnBrk="0" hangingPunct="1">
        <a:spcBef>
          <a:spcPts val="0"/>
        </a:spcBef>
        <a:spcAft>
          <a:spcPts val="600"/>
        </a:spcAft>
        <a:buFont typeface="Arial" panose="020B0604020202020204" pitchFamily="34" charset="0"/>
        <a:buChar char="•"/>
        <a:defRPr sz="1600" kern="1200">
          <a:solidFill>
            <a:srgbClr val="0C2074"/>
          </a:solidFill>
          <a:latin typeface="+mn-lt"/>
          <a:ea typeface="+mn-ea"/>
          <a:cs typeface="+mn-cs"/>
        </a:defRPr>
      </a:lvl3pPr>
      <a:lvl4pPr marL="1280160" indent="-173736" algn="l" defTabSz="914400" rtl="0" eaLnBrk="1" latinLnBrk="0" hangingPunct="1">
        <a:spcBef>
          <a:spcPts val="0"/>
        </a:spcBef>
        <a:spcAft>
          <a:spcPts val="600"/>
        </a:spcAft>
        <a:buFont typeface="Arial" panose="020B0604020202020204" pitchFamily="34" charset="0"/>
        <a:buChar char="–"/>
        <a:defRPr sz="1400" kern="1200">
          <a:solidFill>
            <a:srgbClr val="0C2074"/>
          </a:solidFill>
          <a:latin typeface="+mn-lt"/>
          <a:ea typeface="+mn-ea"/>
          <a:cs typeface="+mn-cs"/>
        </a:defRPr>
      </a:lvl4pPr>
      <a:lvl5pPr marL="1645920" indent="-173736" algn="l" defTabSz="914400" rtl="0" eaLnBrk="1" latinLnBrk="0" hangingPunct="1">
        <a:spcBef>
          <a:spcPts val="0"/>
        </a:spcBef>
        <a:spcAft>
          <a:spcPts val="600"/>
        </a:spcAft>
        <a:buFont typeface="Arial" panose="020B0604020202020204" pitchFamily="34" charset="0"/>
        <a:buChar char="•"/>
        <a:defRPr sz="1200" kern="1200">
          <a:solidFill>
            <a:srgbClr val="0C2074"/>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6.jpeg"/><Relationship Id="rId3" Type="http://schemas.openxmlformats.org/officeDocument/2006/relationships/image" Target="../media/image21.jpeg"/><Relationship Id="rId7"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jpeg"/><Relationship Id="rId4" Type="http://schemas.openxmlformats.org/officeDocument/2006/relationships/image" Target="../media/image22.png"/><Relationship Id="rId9"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7.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5.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7.jpeg"/><Relationship Id="rId1" Type="http://schemas.openxmlformats.org/officeDocument/2006/relationships/slideLayout" Target="../slideLayouts/slideLayout5.xml"/><Relationship Id="rId6" Type="http://schemas.openxmlformats.org/officeDocument/2006/relationships/image" Target="../media/image20.jpeg"/><Relationship Id="rId5" Type="http://schemas.openxmlformats.org/officeDocument/2006/relationships/image" Target="../media/image19.gif"/><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ext Placeholder 1"/>
          <p:cNvSpPr>
            <a:spLocks noGrp="1"/>
          </p:cNvSpPr>
          <p:nvPr>
            <p:ph type="body" idx="10"/>
          </p:nvPr>
        </p:nvSpPr>
        <p:spPr>
          <a:xfrm>
            <a:off x="740121" y="2510625"/>
            <a:ext cx="7696200" cy="462685"/>
          </a:xfrm>
        </p:spPr>
        <p:txBody>
          <a:bodyPr/>
          <a:lstStyle/>
          <a:p>
            <a:r>
              <a:rPr lang="en-US" i="1" dirty="0"/>
              <a:t>Bringing Business &amp; </a:t>
            </a:r>
            <a:r>
              <a:rPr lang="en-US" i="1" dirty="0">
                <a:cs typeface="Arial"/>
              </a:rPr>
              <a:t>Technology Together</a:t>
            </a:r>
            <a:endParaRPr lang="en-US" i="1" dirty="0"/>
          </a:p>
        </p:txBody>
      </p:sp>
      <p:sp>
        <p:nvSpPr>
          <p:cNvPr id="3" name="Title 2"/>
          <p:cNvSpPr>
            <a:spLocks noGrp="1"/>
          </p:cNvSpPr>
          <p:nvPr>
            <p:ph type="title"/>
          </p:nvPr>
        </p:nvSpPr>
        <p:spPr>
          <a:xfrm>
            <a:off x="609600" y="1981200"/>
            <a:ext cx="5562600" cy="508210"/>
          </a:xfrm>
        </p:spPr>
        <p:txBody>
          <a:bodyPr>
            <a:normAutofit/>
          </a:bodyPr>
          <a:lstStyle/>
          <a:p>
            <a:pPr algn="ctr"/>
            <a:r>
              <a:rPr lang="en-US" dirty="0"/>
              <a:t>One Bridge</a:t>
            </a:r>
          </a:p>
        </p:txBody>
      </p:sp>
      <p:sp>
        <p:nvSpPr>
          <p:cNvPr id="4" name="Text Placeholder 3"/>
          <p:cNvSpPr>
            <a:spLocks noGrp="1"/>
          </p:cNvSpPr>
          <p:nvPr>
            <p:ph type="body" idx="12"/>
          </p:nvPr>
        </p:nvSpPr>
        <p:spPr>
          <a:xfrm>
            <a:off x="304800" y="5715000"/>
            <a:ext cx="5257800" cy="341656"/>
          </a:xfrm>
        </p:spPr>
        <p:txBody>
          <a:bodyPr/>
          <a:lstStyle/>
          <a:p>
            <a:r>
              <a:rPr lang="en-US" sz="2000" dirty="0">
                <a:solidFill>
                  <a:schemeClr val="bg1"/>
                </a:solidFill>
              </a:rPr>
              <a:t>Crowded House Innovators:</a:t>
            </a:r>
            <a:r>
              <a:rPr lang="en-US" sz="2000" dirty="0">
                <a:solidFill>
                  <a:schemeClr val="tx1"/>
                </a:solidFill>
              </a:rPr>
              <a:t>:</a:t>
            </a:r>
          </a:p>
        </p:txBody>
      </p:sp>
      <p:sp>
        <p:nvSpPr>
          <p:cNvPr id="5" name="Text Placeholder 4"/>
          <p:cNvSpPr>
            <a:spLocks noGrp="1"/>
          </p:cNvSpPr>
          <p:nvPr>
            <p:ph type="body" idx="13"/>
          </p:nvPr>
        </p:nvSpPr>
        <p:spPr>
          <a:xfrm>
            <a:off x="304800" y="6019800"/>
            <a:ext cx="3810000" cy="609600"/>
          </a:xfrm>
        </p:spPr>
        <p:txBody>
          <a:bodyPr/>
          <a:lstStyle/>
          <a:p>
            <a:r>
              <a:rPr lang="en-US" dirty="0" err="1">
                <a:solidFill>
                  <a:srgbClr val="FF9300"/>
                </a:solidFill>
              </a:rPr>
              <a:t>Awais</a:t>
            </a:r>
            <a:r>
              <a:rPr lang="en-US" dirty="0">
                <a:solidFill>
                  <a:srgbClr val="FF9300"/>
                </a:solidFill>
              </a:rPr>
              <a:t> Sultan, Stacie Kenney, Ziad Asim,</a:t>
            </a:r>
          </a:p>
          <a:p>
            <a:r>
              <a:rPr lang="en-US" dirty="0" err="1">
                <a:solidFill>
                  <a:srgbClr val="FF9300"/>
                </a:solidFill>
              </a:rPr>
              <a:t>Shahid</a:t>
            </a:r>
            <a:r>
              <a:rPr lang="en-US" dirty="0">
                <a:solidFill>
                  <a:srgbClr val="FF9300"/>
                </a:solidFill>
              </a:rPr>
              <a:t> Afzal, Jason Gregory</a:t>
            </a:r>
          </a:p>
        </p:txBody>
      </p:sp>
    </p:spTree>
    <p:extLst>
      <p:ext uri="{BB962C8B-B14F-4D97-AF65-F5344CB8AC3E}">
        <p14:creationId xmlns:p14="http://schemas.microsoft.com/office/powerpoint/2010/main" val="37816216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1131095"/>
            <a:ext cx="8172450" cy="860991"/>
          </a:xfrm>
        </p:spPr>
        <p:txBody>
          <a:bodyPr>
            <a:normAutofit/>
          </a:bodyPr>
          <a:lstStyle/>
          <a:p>
            <a:r>
              <a:rPr lang="en-US" dirty="0"/>
              <a:t>One Bridge - from Business to Technology</a:t>
            </a:r>
            <a:br>
              <a:rPr lang="en-US" dirty="0"/>
            </a:br>
            <a:r>
              <a:rPr lang="en-US" sz="1500" i="1" dirty="0"/>
              <a:t>The only place you need to go for turning ideas or problems into future possibilities.</a:t>
            </a:r>
            <a:endParaRPr lang="en-US" sz="1500" dirty="0"/>
          </a:p>
        </p:txBody>
      </p:sp>
      <p:pic>
        <p:nvPicPr>
          <p:cNvPr id="4" name="Content Placeholder 3"/>
          <p:cNvPicPr>
            <a:picLocks noGrp="1" noChangeAspect="1"/>
          </p:cNvPicPr>
          <p:nvPr>
            <p:ph idx="1"/>
          </p:nvPr>
        </p:nvPicPr>
        <p:blipFill>
          <a:blip r:embed="rId3" cstate="screen">
            <a:extLst>
              <a:ext uri="{28A0092B-C50C-407E-A947-70E740481C1C}">
                <a14:useLocalDpi xmlns:a14="http://schemas.microsoft.com/office/drawing/2010/main" val="0"/>
              </a:ext>
            </a:extLst>
          </a:blip>
          <a:stretch>
            <a:fillRect/>
          </a:stretch>
        </p:blipFill>
        <p:spPr>
          <a:xfrm>
            <a:off x="1435385" y="2647271"/>
            <a:ext cx="3856754" cy="1952482"/>
          </a:xfrm>
        </p:spPr>
      </p:pic>
      <p:pic>
        <p:nvPicPr>
          <p:cNvPr id="14" name="Picture 13"/>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342901" y="2869152"/>
            <a:ext cx="748325" cy="935406"/>
          </a:xfrm>
          <a:prstGeom prst="rect">
            <a:avLst/>
          </a:prstGeom>
        </p:spPr>
      </p:pic>
      <p:pic>
        <p:nvPicPr>
          <p:cNvPr id="15" name="Picture 14"/>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342901" y="3939864"/>
            <a:ext cx="683039" cy="741761"/>
          </a:xfrm>
          <a:prstGeom prst="rect">
            <a:avLst/>
          </a:prstGeom>
        </p:spPr>
      </p:pic>
      <p:pic>
        <p:nvPicPr>
          <p:cNvPr id="16" name="Picture 15"/>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785003" y="2559706"/>
            <a:ext cx="314387" cy="331952"/>
          </a:xfrm>
          <a:prstGeom prst="rect">
            <a:avLst/>
          </a:prstGeom>
        </p:spPr>
      </p:pic>
      <p:pic>
        <p:nvPicPr>
          <p:cNvPr id="17" name="Picture 16"/>
          <p:cNvPicPr>
            <a:picLocks noChangeAspect="1"/>
          </p:cNvPicPr>
          <p:nvPr/>
        </p:nvPicPr>
        <p:blipFill>
          <a:blip r:embed="rId7" cstate="screen">
            <a:extLst>
              <a:ext uri="{28A0092B-C50C-407E-A947-70E740481C1C}">
                <a14:useLocalDpi xmlns:a14="http://schemas.microsoft.com/office/drawing/2010/main" val="0"/>
              </a:ext>
            </a:extLst>
          </a:blip>
          <a:stretch>
            <a:fillRect/>
          </a:stretch>
        </p:blipFill>
        <p:spPr>
          <a:xfrm>
            <a:off x="860974" y="4681625"/>
            <a:ext cx="299525" cy="249604"/>
          </a:xfrm>
          <a:prstGeom prst="rect">
            <a:avLst/>
          </a:prstGeom>
        </p:spPr>
      </p:pic>
      <p:sp>
        <p:nvSpPr>
          <p:cNvPr id="18" name="Right Arrow 17"/>
          <p:cNvSpPr/>
          <p:nvPr/>
        </p:nvSpPr>
        <p:spPr>
          <a:xfrm>
            <a:off x="860974" y="3590840"/>
            <a:ext cx="664190" cy="3265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9" name="Picture 18"/>
          <p:cNvPicPr>
            <a:picLocks noChangeAspect="1"/>
          </p:cNvPicPr>
          <p:nvPr/>
        </p:nvPicPr>
        <p:blipFill>
          <a:blip r:embed="rId8" cstate="screen">
            <a:extLst>
              <a:ext uri="{28A0092B-C50C-407E-A947-70E740481C1C}">
                <a14:useLocalDpi xmlns:a14="http://schemas.microsoft.com/office/drawing/2010/main" val="0"/>
              </a:ext>
            </a:extLst>
          </a:blip>
          <a:stretch>
            <a:fillRect/>
          </a:stretch>
        </p:blipFill>
        <p:spPr>
          <a:xfrm>
            <a:off x="4320590" y="4168993"/>
            <a:ext cx="2314698" cy="1090579"/>
          </a:xfrm>
          <a:prstGeom prst="rect">
            <a:avLst/>
          </a:prstGeom>
        </p:spPr>
      </p:pic>
      <p:pic>
        <p:nvPicPr>
          <p:cNvPr id="20" name="Picture 19"/>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711358" y="2006216"/>
            <a:ext cx="1402493" cy="1402493"/>
          </a:xfrm>
          <a:prstGeom prst="rect">
            <a:avLst/>
          </a:prstGeom>
        </p:spPr>
      </p:pic>
      <p:sp>
        <p:nvSpPr>
          <p:cNvPr id="21" name="Down Arrow 20"/>
          <p:cNvSpPr/>
          <p:nvPr/>
        </p:nvSpPr>
        <p:spPr>
          <a:xfrm rot="13408601">
            <a:off x="5428199" y="3552058"/>
            <a:ext cx="375557" cy="6086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2" name="Right Arrow 21"/>
          <p:cNvSpPr/>
          <p:nvPr/>
        </p:nvSpPr>
        <p:spPr>
          <a:xfrm>
            <a:off x="6863093" y="3483303"/>
            <a:ext cx="638748" cy="3932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24" name="Picture 23"/>
          <p:cNvPicPr>
            <a:picLocks noChangeAspect="1"/>
          </p:cNvPicPr>
          <p:nvPr/>
        </p:nvPicPr>
        <p:blipFill>
          <a:blip r:embed="rId10" cstate="screen">
            <a:extLst>
              <a:ext uri="{28A0092B-C50C-407E-A947-70E740481C1C}">
                <a14:useLocalDpi xmlns:a14="http://schemas.microsoft.com/office/drawing/2010/main" val="0"/>
              </a:ext>
            </a:extLst>
          </a:blip>
          <a:stretch>
            <a:fillRect/>
          </a:stretch>
        </p:blipFill>
        <p:spPr>
          <a:xfrm>
            <a:off x="7533071" y="3068326"/>
            <a:ext cx="1371600" cy="1371600"/>
          </a:xfrm>
          <a:prstGeom prst="rect">
            <a:avLst/>
          </a:prstGeom>
        </p:spPr>
      </p:pic>
      <p:sp>
        <p:nvSpPr>
          <p:cNvPr id="25" name="TextBox 24"/>
          <p:cNvSpPr txBox="1"/>
          <p:nvPr/>
        </p:nvSpPr>
        <p:spPr>
          <a:xfrm>
            <a:off x="5684449" y="3293293"/>
            <a:ext cx="1544677" cy="253916"/>
          </a:xfrm>
          <a:prstGeom prst="rect">
            <a:avLst/>
          </a:prstGeom>
          <a:noFill/>
        </p:spPr>
        <p:txBody>
          <a:bodyPr wrap="square" rtlCol="0">
            <a:spAutoFit/>
          </a:bodyPr>
          <a:lstStyle/>
          <a:p>
            <a:r>
              <a:rPr lang="en-US" sz="1050" dirty="0"/>
              <a:t>Idea / Problem Home</a:t>
            </a:r>
          </a:p>
        </p:txBody>
      </p:sp>
    </p:spTree>
    <p:extLst>
      <p:ext uri="{BB962C8B-B14F-4D97-AF65-F5344CB8AC3E}">
        <p14:creationId xmlns:p14="http://schemas.microsoft.com/office/powerpoint/2010/main" val="1787184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0-#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additive="base">
                                        <p:cTn id="17" dur="500" fill="hold"/>
                                        <p:tgtEl>
                                          <p:spTgt spid="19"/>
                                        </p:tgtEl>
                                        <p:attrNameLst>
                                          <p:attrName>ppt_x</p:attrName>
                                        </p:attrNameLst>
                                      </p:cBhvr>
                                      <p:tavLst>
                                        <p:tav tm="0">
                                          <p:val>
                                            <p:strVal val="#ppt_x"/>
                                          </p:val>
                                        </p:tav>
                                        <p:tav tm="100000">
                                          <p:val>
                                            <p:strVal val="#ppt_x"/>
                                          </p:val>
                                        </p:tav>
                                      </p:tavLst>
                                    </p:anim>
                                    <p:anim calcmode="lin" valueType="num">
                                      <p:cBhvr additive="base">
                                        <p:cTn id="1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12"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0-#ppt_w/2"/>
                                          </p:val>
                                        </p:tav>
                                        <p:tav tm="100000">
                                          <p:val>
                                            <p:strVal val="#ppt_x"/>
                                          </p:val>
                                        </p:tav>
                                      </p:tavLst>
                                    </p:anim>
                                    <p:anim calcmode="lin" valueType="num">
                                      <p:cBhvr additive="base">
                                        <p:cTn id="2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500" fill="hold"/>
                                        <p:tgtEl>
                                          <p:spTgt spid="22"/>
                                        </p:tgtEl>
                                        <p:attrNameLst>
                                          <p:attrName>ppt_x</p:attrName>
                                        </p:attrNameLst>
                                      </p:cBhvr>
                                      <p:tavLst>
                                        <p:tav tm="0">
                                          <p:val>
                                            <p:strVal val="0-#ppt_w/2"/>
                                          </p:val>
                                        </p:tav>
                                        <p:tav tm="100000">
                                          <p:val>
                                            <p:strVal val="#ppt_x"/>
                                          </p:val>
                                        </p:tav>
                                      </p:tavLst>
                                    </p:anim>
                                    <p:anim calcmode="lin" valueType="num">
                                      <p:cBhvr additive="base">
                                        <p:cTn id="38"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1" grpId="0" animBg="1"/>
      <p:bldP spid="22" grpId="0" animBg="1"/>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381000"/>
          </a:xfrm>
        </p:spPr>
        <p:txBody>
          <a:bodyPr>
            <a:normAutofit fontScale="90000"/>
          </a:bodyPr>
          <a:lstStyle/>
          <a:p>
            <a:r>
              <a:rPr lang="en-US" dirty="0"/>
              <a:t>Leadership Buy in: </a:t>
            </a:r>
            <a:r>
              <a:rPr lang="en-US" sz="1300" dirty="0"/>
              <a:t>US Bank initiative inviting business lines leadership to submit business issues.</a:t>
            </a:r>
          </a:p>
        </p:txBody>
      </p:sp>
      <p:pic>
        <p:nvPicPr>
          <p:cNvPr id="5" name="Content Placeholder 4"/>
          <p:cNvPicPr>
            <a:picLocks noGrp="1" noChangeAspect="1"/>
          </p:cNvPicPr>
          <p:nvPr>
            <p:ph idx="1"/>
          </p:nvPr>
        </p:nvPicPr>
        <p:blipFill>
          <a:blip r:embed="rId2" cstate="screen">
            <a:extLst>
              <a:ext uri="{28A0092B-C50C-407E-A947-70E740481C1C}">
                <a14:useLocalDpi xmlns:a14="http://schemas.microsoft.com/office/drawing/2010/main" val="0"/>
              </a:ext>
            </a:extLst>
          </a:blip>
          <a:stretch>
            <a:fillRect/>
          </a:stretch>
        </p:blipFill>
        <p:spPr>
          <a:xfrm>
            <a:off x="939800" y="987056"/>
            <a:ext cx="7289800" cy="4880344"/>
          </a:xfrm>
        </p:spPr>
      </p:pic>
    </p:spTree>
    <p:extLst>
      <p:ext uri="{BB962C8B-B14F-4D97-AF65-F5344CB8AC3E}">
        <p14:creationId xmlns:p14="http://schemas.microsoft.com/office/powerpoint/2010/main" val="8959252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533400"/>
          </a:xfrm>
        </p:spPr>
        <p:txBody>
          <a:bodyPr>
            <a:normAutofit/>
          </a:bodyPr>
          <a:lstStyle/>
          <a:p>
            <a:r>
              <a:rPr lang="en-US" dirty="0"/>
              <a:t>Submit Business Issue: </a:t>
            </a:r>
            <a:r>
              <a:rPr lang="en-US" sz="1300" dirty="0"/>
              <a:t>Business issue description, attachments. </a:t>
            </a:r>
          </a:p>
        </p:txBody>
      </p:sp>
      <p:pic>
        <p:nvPicPr>
          <p:cNvPr id="5" name="Content Placeholder 4"/>
          <p:cNvPicPr>
            <a:picLocks noGrp="1" noChangeAspect="1"/>
          </p:cNvPicPr>
          <p:nvPr>
            <p:ph idx="1"/>
          </p:nvPr>
        </p:nvPicPr>
        <p:blipFill>
          <a:blip r:embed="rId2" cstate="screen">
            <a:extLst>
              <a:ext uri="{28A0092B-C50C-407E-A947-70E740481C1C}">
                <a14:useLocalDpi xmlns:a14="http://schemas.microsoft.com/office/drawing/2010/main" val="0"/>
              </a:ext>
            </a:extLst>
          </a:blip>
          <a:stretch>
            <a:fillRect/>
          </a:stretch>
        </p:blipFill>
        <p:spPr>
          <a:xfrm>
            <a:off x="863600" y="1219200"/>
            <a:ext cx="7366000" cy="4603750"/>
          </a:xfrm>
        </p:spPr>
      </p:pic>
    </p:spTree>
    <p:extLst>
      <p:ext uri="{BB962C8B-B14F-4D97-AF65-F5344CB8AC3E}">
        <p14:creationId xmlns:p14="http://schemas.microsoft.com/office/powerpoint/2010/main" val="61255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381000"/>
          </a:xfrm>
        </p:spPr>
        <p:txBody>
          <a:bodyPr>
            <a:normAutofit fontScale="90000"/>
          </a:bodyPr>
          <a:lstStyle/>
          <a:p>
            <a:r>
              <a:rPr lang="en-US" dirty="0"/>
              <a:t>Collaboration: </a:t>
            </a:r>
            <a:r>
              <a:rPr lang="en-US" sz="1300" dirty="0"/>
              <a:t>Collaboration on business issue between business users, COE, leadership.</a:t>
            </a:r>
          </a:p>
        </p:txBody>
      </p:sp>
      <p:pic>
        <p:nvPicPr>
          <p:cNvPr id="5" name="Content Placeholder 4"/>
          <p:cNvPicPr>
            <a:picLocks noGrp="1" noChangeAspect="1"/>
          </p:cNvPicPr>
          <p:nvPr>
            <p:ph idx="1"/>
          </p:nvPr>
        </p:nvPicPr>
        <p:blipFill>
          <a:blip r:embed="rId2" cstate="screen">
            <a:extLst>
              <a:ext uri="{28A0092B-C50C-407E-A947-70E740481C1C}">
                <a14:useLocalDpi xmlns:a14="http://schemas.microsoft.com/office/drawing/2010/main" val="0"/>
              </a:ext>
            </a:extLst>
          </a:blip>
          <a:stretch>
            <a:fillRect/>
          </a:stretch>
        </p:blipFill>
        <p:spPr>
          <a:xfrm>
            <a:off x="777240" y="990600"/>
            <a:ext cx="7680960" cy="4800600"/>
          </a:xfrm>
        </p:spPr>
      </p:pic>
    </p:spTree>
    <p:extLst>
      <p:ext uri="{BB962C8B-B14F-4D97-AF65-F5344CB8AC3E}">
        <p14:creationId xmlns:p14="http://schemas.microsoft.com/office/powerpoint/2010/main" val="28268376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381000"/>
          </a:xfrm>
        </p:spPr>
        <p:txBody>
          <a:bodyPr>
            <a:normAutofit fontScale="90000"/>
          </a:bodyPr>
          <a:lstStyle/>
          <a:p>
            <a:r>
              <a:rPr lang="en-US" dirty="0"/>
              <a:t>Move on to Ideation: </a:t>
            </a:r>
            <a:r>
              <a:rPr lang="en-US" sz="1300" dirty="0"/>
              <a:t>Business issues will be posted as business Challenges in </a:t>
            </a:r>
            <a:r>
              <a:rPr lang="en-US" sz="1300" dirty="0" err="1"/>
              <a:t>Ideaplace</a:t>
            </a:r>
            <a:r>
              <a:rPr lang="en-US" sz="1300" dirty="0"/>
              <a:t> Or Bright Ideas Or </a:t>
            </a:r>
            <a:r>
              <a:rPr lang="en-US" sz="1300" dirty="0" err="1"/>
              <a:t>CapEx</a:t>
            </a:r>
            <a:r>
              <a:rPr lang="en-US" sz="1300" dirty="0"/>
              <a:t> committee can take over.</a:t>
            </a:r>
          </a:p>
        </p:txBody>
      </p:sp>
      <p:pic>
        <p:nvPicPr>
          <p:cNvPr id="5" name="Content Placeholder 4"/>
          <p:cNvPicPr>
            <a:picLocks noGrp="1" noChangeAspect="1"/>
          </p:cNvPicPr>
          <p:nvPr>
            <p:ph idx="1"/>
          </p:nvPr>
        </p:nvPicPr>
        <p:blipFill>
          <a:blip r:embed="rId2" cstate="screen">
            <a:extLst>
              <a:ext uri="{28A0092B-C50C-407E-A947-70E740481C1C}">
                <a14:useLocalDpi xmlns:a14="http://schemas.microsoft.com/office/drawing/2010/main" val="0"/>
              </a:ext>
            </a:extLst>
          </a:blip>
          <a:stretch>
            <a:fillRect/>
          </a:stretch>
        </p:blipFill>
        <p:spPr>
          <a:xfrm>
            <a:off x="731520" y="914400"/>
            <a:ext cx="7802880" cy="4876800"/>
          </a:xfrm>
        </p:spPr>
      </p:pic>
    </p:spTree>
    <p:extLst>
      <p:ext uri="{BB962C8B-B14F-4D97-AF65-F5344CB8AC3E}">
        <p14:creationId xmlns:p14="http://schemas.microsoft.com/office/powerpoint/2010/main" val="2589680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533400"/>
          </a:xfrm>
        </p:spPr>
        <p:txBody>
          <a:bodyPr>
            <a:normAutofit fontScale="90000"/>
          </a:bodyPr>
          <a:lstStyle/>
          <a:p>
            <a:r>
              <a:rPr lang="en-US" dirty="0"/>
              <a:t>Ideas/Solutions for Business Challenge: </a:t>
            </a:r>
            <a:r>
              <a:rPr lang="en-US" sz="1300" dirty="0"/>
              <a:t>Several ideas/ solutions can be posted by innovation groups/ TOS teams to solve business issue/challenge.</a:t>
            </a:r>
          </a:p>
        </p:txBody>
      </p:sp>
      <p:pic>
        <p:nvPicPr>
          <p:cNvPr id="5" name="Content Placeholder 4"/>
          <p:cNvPicPr>
            <a:picLocks noGrp="1" noChangeAspect="1"/>
          </p:cNvPicPr>
          <p:nvPr>
            <p:ph idx="1"/>
          </p:nvPr>
        </p:nvPicPr>
        <p:blipFill>
          <a:blip r:embed="rId2" cstate="screen">
            <a:extLst>
              <a:ext uri="{28A0092B-C50C-407E-A947-70E740481C1C}">
                <a14:useLocalDpi xmlns:a14="http://schemas.microsoft.com/office/drawing/2010/main" val="0"/>
              </a:ext>
            </a:extLst>
          </a:blip>
          <a:stretch>
            <a:fillRect/>
          </a:stretch>
        </p:blipFill>
        <p:spPr>
          <a:xfrm>
            <a:off x="762000" y="962025"/>
            <a:ext cx="7726680" cy="4829175"/>
          </a:xfrm>
        </p:spPr>
      </p:pic>
    </p:spTree>
    <p:extLst>
      <p:ext uri="{BB962C8B-B14F-4D97-AF65-F5344CB8AC3E}">
        <p14:creationId xmlns:p14="http://schemas.microsoft.com/office/powerpoint/2010/main" val="2372101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533400"/>
          </a:xfrm>
        </p:spPr>
        <p:txBody>
          <a:bodyPr/>
          <a:lstStyle/>
          <a:p>
            <a:r>
              <a:rPr lang="en-US" dirty="0"/>
              <a:t>Value Propositions</a:t>
            </a:r>
          </a:p>
        </p:txBody>
      </p:sp>
      <p:sp>
        <p:nvSpPr>
          <p:cNvPr id="3" name="Content Placeholder 2"/>
          <p:cNvSpPr>
            <a:spLocks noGrp="1"/>
          </p:cNvSpPr>
          <p:nvPr>
            <p:ph idx="1"/>
          </p:nvPr>
        </p:nvSpPr>
        <p:spPr>
          <a:xfrm>
            <a:off x="457200" y="1371600"/>
            <a:ext cx="8305800" cy="4571999"/>
          </a:xfrm>
        </p:spPr>
        <p:txBody>
          <a:bodyPr/>
          <a:lstStyle/>
          <a:p>
            <a:r>
              <a:rPr lang="en-US" b="1" dirty="0"/>
              <a:t>Streamlines process and Invites collaboration on business issues </a:t>
            </a:r>
          </a:p>
          <a:p>
            <a:r>
              <a:rPr lang="en-US" b="1" dirty="0"/>
              <a:t>Makes our job easier and simpler.</a:t>
            </a:r>
          </a:p>
          <a:p>
            <a:r>
              <a:rPr lang="en-US" b="1" dirty="0"/>
              <a:t>Better experience for our customers.</a:t>
            </a:r>
          </a:p>
          <a:p>
            <a:r>
              <a:rPr lang="en-US" b="1" dirty="0"/>
              <a:t>One Stop Shop for business processes information and to solve business issues</a:t>
            </a:r>
          </a:p>
          <a:p>
            <a:r>
              <a:rPr lang="en-US" b="1" dirty="0"/>
              <a:t>Powerful combo of domain expert and technical people.</a:t>
            </a:r>
          </a:p>
          <a:p>
            <a:r>
              <a:rPr lang="en-US" b="1" dirty="0"/>
              <a:t>One Bank</a:t>
            </a:r>
          </a:p>
          <a:p>
            <a:r>
              <a:rPr lang="en-US" b="1" dirty="0"/>
              <a:t>Improves Efficiency</a:t>
            </a:r>
          </a:p>
          <a:p>
            <a:r>
              <a:rPr lang="en-US" b="1" dirty="0"/>
              <a:t>Increases Revenue</a:t>
            </a:r>
          </a:p>
          <a:p>
            <a:endParaRPr lang="en-US" dirty="0"/>
          </a:p>
        </p:txBody>
      </p:sp>
      <p:sp>
        <p:nvSpPr>
          <p:cNvPr id="4" name="Text Placeholder 3"/>
          <p:cNvSpPr>
            <a:spLocks noGrp="1"/>
          </p:cNvSpPr>
          <p:nvPr>
            <p:ph type="body" idx="10"/>
          </p:nvPr>
        </p:nvSpPr>
        <p:spPr>
          <a:xfrm>
            <a:off x="457200" y="579438"/>
            <a:ext cx="8229600" cy="639762"/>
          </a:xfrm>
        </p:spPr>
        <p:txBody>
          <a:bodyPr/>
          <a:lstStyle/>
          <a:p>
            <a:r>
              <a:rPr lang="en-US" dirty="0"/>
              <a:t>Simplify your job. Increases Efficiency.</a:t>
            </a:r>
          </a:p>
        </p:txBody>
      </p:sp>
    </p:spTree>
    <p:extLst>
      <p:ext uri="{BB962C8B-B14F-4D97-AF65-F5344CB8AC3E}">
        <p14:creationId xmlns:p14="http://schemas.microsoft.com/office/powerpoint/2010/main" val="20581932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6019800"/>
            <a:ext cx="9144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p:cNvSpPr>
            <a:spLocks noGrp="1"/>
          </p:cNvSpPr>
          <p:nvPr>
            <p:ph type="body" idx="10"/>
          </p:nvPr>
        </p:nvSpPr>
        <p:spPr>
          <a:xfrm>
            <a:off x="3352800" y="2144714"/>
            <a:ext cx="5334000" cy="674686"/>
          </a:xfrm>
        </p:spPr>
        <p:txBody>
          <a:bodyPr/>
          <a:lstStyle/>
          <a:p>
            <a:r>
              <a:rPr lang="en-US" dirty="0"/>
              <a:t>Future of Innovation. . .</a:t>
            </a:r>
          </a:p>
        </p:txBody>
      </p:sp>
      <p:sp>
        <p:nvSpPr>
          <p:cNvPr id="3" name="Title 2"/>
          <p:cNvSpPr>
            <a:spLocks noGrp="1"/>
          </p:cNvSpPr>
          <p:nvPr>
            <p:ph type="title"/>
          </p:nvPr>
        </p:nvSpPr>
        <p:spPr>
          <a:xfrm>
            <a:off x="3352800" y="1179304"/>
            <a:ext cx="5334000" cy="982662"/>
          </a:xfrm>
        </p:spPr>
        <p:txBody>
          <a:bodyPr/>
          <a:lstStyle/>
          <a:p>
            <a:r>
              <a:rPr lang="en-US" dirty="0"/>
              <a:t>NEXT STEPS</a:t>
            </a:r>
          </a:p>
        </p:txBody>
      </p:sp>
      <p:pic>
        <p:nvPicPr>
          <p:cNvPr id="8" name="Picture 7"/>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1371600" y="2057400"/>
            <a:ext cx="1600200" cy="619972"/>
          </a:xfrm>
          <a:prstGeom prst="rect">
            <a:avLst/>
          </a:prstGeom>
        </p:spPr>
      </p:pic>
      <p:sp>
        <p:nvSpPr>
          <p:cNvPr id="4" name="TextBox 3"/>
          <p:cNvSpPr txBox="1"/>
          <p:nvPr/>
        </p:nvSpPr>
        <p:spPr>
          <a:xfrm>
            <a:off x="3352800" y="2677372"/>
            <a:ext cx="5334000" cy="3416320"/>
          </a:xfrm>
          <a:prstGeom prst="rect">
            <a:avLst/>
          </a:prstGeom>
          <a:noFill/>
        </p:spPr>
        <p:txBody>
          <a:bodyPr wrap="square" rtlCol="0">
            <a:spAutoFit/>
          </a:bodyPr>
          <a:lstStyle/>
          <a:p>
            <a:r>
              <a:rPr lang="en-US" dirty="0"/>
              <a:t>Phase1</a:t>
            </a:r>
          </a:p>
          <a:p>
            <a:pPr marL="285750" indent="-285750">
              <a:buFont typeface="Arial" panose="020B0604020202020204" pitchFamily="34" charset="0"/>
              <a:buChar char="•"/>
            </a:pPr>
            <a:r>
              <a:rPr lang="en-US" dirty="0"/>
              <a:t>Exploit all resources to learn more about existing solutions (pros/cons to each)</a:t>
            </a:r>
          </a:p>
          <a:p>
            <a:pPr marL="285750" indent="-285750">
              <a:buFont typeface="Arial" panose="020B0604020202020204" pitchFamily="34" charset="0"/>
              <a:buChar char="•"/>
            </a:pPr>
            <a:r>
              <a:rPr lang="en-US" dirty="0"/>
              <a:t>Will partner with IdeaPlace and with functional prototype at hand will do more of primary research/interviews.</a:t>
            </a:r>
          </a:p>
          <a:p>
            <a:pPr marL="285750" indent="-285750">
              <a:buFont typeface="Arial" panose="020B0604020202020204" pitchFamily="34" charset="0"/>
              <a:buChar char="•"/>
            </a:pPr>
            <a:r>
              <a:rPr lang="en-US" dirty="0"/>
              <a:t>Focus on three business lines Wealth Management, Investment Services, WM TOS</a:t>
            </a:r>
          </a:p>
          <a:p>
            <a:r>
              <a:rPr lang="en-US" dirty="0"/>
              <a:t>Phase 2</a:t>
            </a:r>
          </a:p>
          <a:p>
            <a:pPr marL="285750" indent="-285750">
              <a:buFont typeface="Arial" panose="020B0604020202020204" pitchFamily="34" charset="0"/>
              <a:buChar char="•"/>
            </a:pPr>
            <a:r>
              <a:rPr lang="en-US" dirty="0"/>
              <a:t>Further improve the integration between One Bridge and other ideating tools.</a:t>
            </a:r>
          </a:p>
          <a:p>
            <a:pPr marL="285750" indent="-285750">
              <a:buFont typeface="Arial" panose="020B0604020202020204" pitchFamily="34" charset="0"/>
              <a:buChar char="•"/>
            </a:pPr>
            <a:r>
              <a:rPr lang="en-US" dirty="0"/>
              <a:t>Add other business lines to the platform.</a:t>
            </a:r>
          </a:p>
        </p:txBody>
      </p:sp>
    </p:spTree>
    <p:extLst>
      <p:ext uri="{BB962C8B-B14F-4D97-AF65-F5344CB8AC3E}">
        <p14:creationId xmlns:p14="http://schemas.microsoft.com/office/powerpoint/2010/main" val="476358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533400"/>
          </a:xfrm>
        </p:spPr>
        <p:txBody>
          <a:bodyPr/>
          <a:lstStyle/>
          <a:p>
            <a:r>
              <a:rPr lang="en-US" dirty="0"/>
              <a:t>Lessons Learned</a:t>
            </a:r>
          </a:p>
        </p:txBody>
      </p:sp>
      <p:sp>
        <p:nvSpPr>
          <p:cNvPr id="3" name="Content Placeholder 2"/>
          <p:cNvSpPr>
            <a:spLocks noGrp="1"/>
          </p:cNvSpPr>
          <p:nvPr>
            <p:ph idx="1"/>
          </p:nvPr>
        </p:nvSpPr>
        <p:spPr>
          <a:xfrm>
            <a:off x="457200" y="1371600"/>
            <a:ext cx="8229600" cy="4571999"/>
          </a:xfrm>
        </p:spPr>
        <p:txBody>
          <a:bodyPr/>
          <a:lstStyle/>
          <a:p>
            <a:r>
              <a:rPr lang="en-US" b="1" dirty="0"/>
              <a:t>Learned to always test our theory and hunch.</a:t>
            </a:r>
          </a:p>
          <a:p>
            <a:r>
              <a:rPr lang="en-US" b="1" dirty="0"/>
              <a:t>Improved experimentation/ interview techniques.</a:t>
            </a:r>
          </a:p>
          <a:p>
            <a:r>
              <a:rPr lang="en-US" b="1" dirty="0"/>
              <a:t>Met new people. </a:t>
            </a:r>
          </a:p>
          <a:p>
            <a:r>
              <a:rPr lang="en-US" b="1" dirty="0"/>
              <a:t>Learned great tools like </a:t>
            </a:r>
            <a:r>
              <a:rPr lang="en-US" b="1" dirty="0" err="1"/>
              <a:t>IdeaPlace</a:t>
            </a:r>
            <a:r>
              <a:rPr lang="en-US" b="1" dirty="0"/>
              <a:t>, Yammer, </a:t>
            </a:r>
            <a:r>
              <a:rPr lang="en-US" b="1" dirty="0" err="1"/>
              <a:t>InVision</a:t>
            </a:r>
            <a:r>
              <a:rPr lang="en-US" b="1" dirty="0"/>
              <a:t>.</a:t>
            </a:r>
          </a:p>
          <a:p>
            <a:r>
              <a:rPr lang="en-US" b="1" dirty="0"/>
              <a:t>Increased skillset through great workshops; Design </a:t>
            </a:r>
            <a:r>
              <a:rPr lang="en-US" b="1" dirty="0" err="1"/>
              <a:t>Worskhop</a:t>
            </a:r>
            <a:r>
              <a:rPr lang="en-US" b="1" dirty="0"/>
              <a:t>, Customer Empathy Map, Primary/Secondary Research, Journey Maps, Story Telling.</a:t>
            </a:r>
          </a:p>
          <a:p>
            <a:r>
              <a:rPr lang="en-US" b="1" dirty="0"/>
              <a:t>IIR is awesome.</a:t>
            </a:r>
          </a:p>
          <a:p>
            <a:endParaRPr lang="en-US" dirty="0"/>
          </a:p>
        </p:txBody>
      </p:sp>
      <p:sp>
        <p:nvSpPr>
          <p:cNvPr id="4" name="Text Placeholder 3"/>
          <p:cNvSpPr>
            <a:spLocks noGrp="1"/>
          </p:cNvSpPr>
          <p:nvPr>
            <p:ph type="body" idx="10"/>
          </p:nvPr>
        </p:nvSpPr>
        <p:spPr>
          <a:xfrm>
            <a:off x="457200" y="579438"/>
            <a:ext cx="8229600" cy="639762"/>
          </a:xfrm>
        </p:spPr>
        <p:txBody>
          <a:bodyPr/>
          <a:lstStyle/>
          <a:p>
            <a:r>
              <a:rPr lang="en-US" dirty="0"/>
              <a:t>We learned a lot through this awesome IIR journey. </a:t>
            </a:r>
          </a:p>
        </p:txBody>
      </p:sp>
    </p:spTree>
    <p:extLst>
      <p:ext uri="{BB962C8B-B14F-4D97-AF65-F5344CB8AC3E}">
        <p14:creationId xmlns:p14="http://schemas.microsoft.com/office/powerpoint/2010/main" val="3606506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0"/>
          </p:nvPr>
        </p:nvSpPr>
        <p:spPr>
          <a:xfrm>
            <a:off x="457200" y="579438"/>
            <a:ext cx="8229600" cy="639762"/>
          </a:xfrm>
        </p:spPr>
        <p:txBody>
          <a:bodyPr/>
          <a:lstStyle/>
          <a:p>
            <a:pPr algn="ctr"/>
            <a:r>
              <a:rPr lang="en-US" dirty="0"/>
              <a:t>Let’s collaborate. Thank you.</a:t>
            </a:r>
          </a:p>
        </p:txBody>
      </p:sp>
      <p:sp>
        <p:nvSpPr>
          <p:cNvPr id="3" name="Content Placeholder 2"/>
          <p:cNvSpPr>
            <a:spLocks noGrp="1"/>
          </p:cNvSpPr>
          <p:nvPr>
            <p:ph idx="1"/>
          </p:nvPr>
        </p:nvSpPr>
        <p:spPr/>
        <p:txBody>
          <a:bodyPr/>
          <a:lstStyle/>
          <a:p>
            <a:pPr marL="9144" indent="0" algn="ctr">
              <a:buNone/>
            </a:pPr>
            <a:r>
              <a:rPr lang="en-US" sz="7200" dirty="0">
                <a:solidFill>
                  <a:schemeClr val="accent1"/>
                </a:solidFill>
              </a:rPr>
              <a:t>Questions</a:t>
            </a:r>
          </a:p>
        </p:txBody>
      </p:sp>
    </p:spTree>
    <p:extLst>
      <p:ext uri="{BB962C8B-B14F-4D97-AF65-F5344CB8AC3E}">
        <p14:creationId xmlns:p14="http://schemas.microsoft.com/office/powerpoint/2010/main" val="2349643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533400"/>
          </a:xfrm>
        </p:spPr>
        <p:txBody>
          <a:bodyPr/>
          <a:lstStyle/>
          <a:p>
            <a:r>
              <a:rPr lang="en-US" dirty="0"/>
              <a:t>Crowded House Innovators</a:t>
            </a:r>
          </a:p>
        </p:txBody>
      </p:sp>
      <p:pic>
        <p:nvPicPr>
          <p:cNvPr id="17" name="Picture Placeholder 16"/>
          <p:cNvPicPr>
            <a:picLocks noGrp="1" noChangeAspect="1"/>
          </p:cNvPicPr>
          <p:nvPr>
            <p:ph type="pic" sz="quarter" idx="18"/>
          </p:nvPr>
        </p:nvPicPr>
        <p:blipFill>
          <a:blip r:embed="rId3" cstate="screen">
            <a:extLst>
              <a:ext uri="{28A0092B-C50C-407E-A947-70E740481C1C}">
                <a14:useLocalDpi xmlns:a14="http://schemas.microsoft.com/office/drawing/2010/main" val="0"/>
              </a:ext>
            </a:extLst>
          </a:blip>
          <a:srcRect t="6291" b="6291"/>
          <a:stretch>
            <a:fillRect/>
          </a:stretch>
        </p:blipFill>
        <p:spPr>
          <a:xfrm>
            <a:off x="457200" y="990600"/>
            <a:ext cx="1106488" cy="1087438"/>
          </a:xfrm>
        </p:spPr>
      </p:pic>
      <p:pic>
        <p:nvPicPr>
          <p:cNvPr id="20" name="Picture Placeholder 19"/>
          <p:cNvPicPr>
            <a:picLocks noGrp="1" noChangeAspect="1"/>
          </p:cNvPicPr>
          <p:nvPr>
            <p:ph type="pic" sz="quarter" idx="19"/>
          </p:nvPr>
        </p:nvPicPr>
        <p:blipFill>
          <a:blip r:embed="rId4" cstate="screen">
            <a:extLst>
              <a:ext uri="{28A0092B-C50C-407E-A947-70E740481C1C}">
                <a14:useLocalDpi xmlns:a14="http://schemas.microsoft.com/office/drawing/2010/main" val="0"/>
              </a:ext>
            </a:extLst>
          </a:blip>
          <a:srcRect t="3455" b="3455"/>
          <a:stretch>
            <a:fillRect/>
          </a:stretch>
        </p:blipFill>
        <p:spPr>
          <a:xfrm>
            <a:off x="457200" y="2184400"/>
            <a:ext cx="1106488" cy="1087438"/>
          </a:xfrm>
        </p:spPr>
      </p:pic>
      <p:pic>
        <p:nvPicPr>
          <p:cNvPr id="21" name="Picture Placeholder 20"/>
          <p:cNvPicPr>
            <a:picLocks noGrp="1" noChangeAspect="1"/>
          </p:cNvPicPr>
          <p:nvPr>
            <p:ph type="pic" sz="quarter" idx="20"/>
          </p:nvPr>
        </p:nvPicPr>
        <p:blipFill>
          <a:blip r:embed="rId5">
            <a:extLst>
              <a:ext uri="{28A0092B-C50C-407E-A947-70E740481C1C}">
                <a14:useLocalDpi xmlns:a14="http://schemas.microsoft.com/office/drawing/2010/main" val="0"/>
              </a:ext>
            </a:extLst>
          </a:blip>
          <a:srcRect t="861" b="861"/>
          <a:stretch>
            <a:fillRect/>
          </a:stretch>
        </p:blipFill>
        <p:spPr>
          <a:xfrm>
            <a:off x="457200" y="3378200"/>
            <a:ext cx="1106488" cy="1087438"/>
          </a:xfrm>
        </p:spPr>
      </p:pic>
      <p:pic>
        <p:nvPicPr>
          <p:cNvPr id="22" name="Picture Placeholder 21"/>
          <p:cNvPicPr>
            <a:picLocks noGrp="1" noChangeAspect="1"/>
          </p:cNvPicPr>
          <p:nvPr>
            <p:ph type="pic" sz="quarter" idx="21"/>
          </p:nvPr>
        </p:nvPicPr>
        <p:blipFill>
          <a:blip r:embed="rId6">
            <a:extLst>
              <a:ext uri="{28A0092B-C50C-407E-A947-70E740481C1C}">
                <a14:useLocalDpi xmlns:a14="http://schemas.microsoft.com/office/drawing/2010/main" val="0"/>
              </a:ext>
            </a:extLst>
          </a:blip>
          <a:srcRect t="861" b="861"/>
          <a:stretch>
            <a:fillRect/>
          </a:stretch>
        </p:blipFill>
        <p:spPr>
          <a:xfrm>
            <a:off x="457200" y="4572000"/>
            <a:ext cx="1106488" cy="1087438"/>
          </a:xfrm>
        </p:spPr>
      </p:pic>
      <p:sp>
        <p:nvSpPr>
          <p:cNvPr id="7" name="Content Placeholder 6"/>
          <p:cNvSpPr>
            <a:spLocks noGrp="1"/>
          </p:cNvSpPr>
          <p:nvPr>
            <p:ph sz="quarter" idx="22"/>
          </p:nvPr>
        </p:nvSpPr>
        <p:spPr>
          <a:xfrm>
            <a:off x="1905000" y="2243328"/>
            <a:ext cx="6510528" cy="182880"/>
          </a:xfrm>
        </p:spPr>
        <p:txBody>
          <a:bodyPr/>
          <a:lstStyle/>
          <a:p>
            <a:r>
              <a:rPr lang="en-US" dirty="0"/>
              <a:t>CO-FOUNDER / TEAM MEMBER</a:t>
            </a:r>
          </a:p>
        </p:txBody>
      </p:sp>
      <p:sp>
        <p:nvSpPr>
          <p:cNvPr id="8" name="Text Placeholder 7"/>
          <p:cNvSpPr>
            <a:spLocks noGrp="1"/>
          </p:cNvSpPr>
          <p:nvPr>
            <p:ph type="body" sz="quarter" idx="23"/>
          </p:nvPr>
        </p:nvSpPr>
        <p:spPr>
          <a:xfrm>
            <a:off x="1905000" y="2444496"/>
            <a:ext cx="6510528" cy="832104"/>
          </a:xfrm>
        </p:spPr>
        <p:txBody>
          <a:bodyPr/>
          <a:lstStyle/>
          <a:p>
            <a:r>
              <a:rPr lang="en-US" dirty="0"/>
              <a:t>Stacie works as a Business Process Analyst, helping business folks improve and automate their processes. She was brought into this madness by </a:t>
            </a:r>
            <a:r>
              <a:rPr lang="en-US" dirty="0" err="1"/>
              <a:t>Awais</a:t>
            </a:r>
            <a:r>
              <a:rPr lang="en-US" dirty="0"/>
              <a:t> and then recruited the rest of the team. Stacie likes big dogs and she cannot lie!</a:t>
            </a:r>
          </a:p>
        </p:txBody>
      </p:sp>
      <p:sp>
        <p:nvSpPr>
          <p:cNvPr id="9" name="Text Placeholder 8"/>
          <p:cNvSpPr>
            <a:spLocks noGrp="1"/>
          </p:cNvSpPr>
          <p:nvPr>
            <p:ph type="body" sz="quarter" idx="24"/>
          </p:nvPr>
        </p:nvSpPr>
        <p:spPr>
          <a:xfrm>
            <a:off x="1905000" y="3432048"/>
            <a:ext cx="6510528" cy="182880"/>
          </a:xfrm>
        </p:spPr>
        <p:txBody>
          <a:bodyPr/>
          <a:lstStyle/>
          <a:p>
            <a:r>
              <a:rPr lang="en-US" dirty="0"/>
              <a:t>TEAM MEMBER</a:t>
            </a:r>
          </a:p>
        </p:txBody>
      </p:sp>
      <p:sp>
        <p:nvSpPr>
          <p:cNvPr id="10" name="Text Placeholder 9"/>
          <p:cNvSpPr>
            <a:spLocks noGrp="1"/>
          </p:cNvSpPr>
          <p:nvPr>
            <p:ph type="body" sz="quarter" idx="25"/>
          </p:nvPr>
        </p:nvSpPr>
        <p:spPr>
          <a:xfrm>
            <a:off x="1905000" y="3633216"/>
            <a:ext cx="6510528" cy="786384"/>
          </a:xfrm>
        </p:spPr>
        <p:txBody>
          <a:bodyPr/>
          <a:lstStyle/>
          <a:p>
            <a:r>
              <a:rPr lang="en-US" dirty="0"/>
              <a:t>Jason is currently an SVP in Global Corporate Trust Services living the dream in the big apple. He’s our veteran business line guy on this team and is also a talented photographer. Jason like many New Yorkers is perpetually busy.</a:t>
            </a:r>
          </a:p>
        </p:txBody>
      </p:sp>
      <p:sp>
        <p:nvSpPr>
          <p:cNvPr id="11" name="Text Placeholder 10"/>
          <p:cNvSpPr>
            <a:spLocks noGrp="1"/>
          </p:cNvSpPr>
          <p:nvPr>
            <p:ph type="body" sz="quarter" idx="26"/>
          </p:nvPr>
        </p:nvSpPr>
        <p:spPr>
          <a:xfrm>
            <a:off x="1905000" y="4629912"/>
            <a:ext cx="6510528" cy="182880"/>
          </a:xfrm>
        </p:spPr>
        <p:txBody>
          <a:bodyPr/>
          <a:lstStyle/>
          <a:p>
            <a:r>
              <a:rPr lang="en-US" dirty="0"/>
              <a:t>TEAM MEMBER</a:t>
            </a:r>
          </a:p>
        </p:txBody>
      </p:sp>
      <p:sp>
        <p:nvSpPr>
          <p:cNvPr id="12" name="Text Placeholder 11"/>
          <p:cNvSpPr>
            <a:spLocks noGrp="1"/>
          </p:cNvSpPr>
          <p:nvPr>
            <p:ph type="body" sz="quarter" idx="27"/>
          </p:nvPr>
        </p:nvSpPr>
        <p:spPr>
          <a:xfrm>
            <a:off x="1905000" y="4840224"/>
            <a:ext cx="6510528" cy="798576"/>
          </a:xfrm>
        </p:spPr>
        <p:txBody>
          <a:bodyPr/>
          <a:lstStyle/>
          <a:p>
            <a:r>
              <a:rPr lang="en-US" dirty="0" err="1"/>
              <a:t>Ziad</a:t>
            </a:r>
            <a:r>
              <a:rPr lang="en-US" dirty="0"/>
              <a:t> works with Stacie as a Business Process Analyst. He is super keen on massaging data into views that his business clients find valuable. </a:t>
            </a:r>
            <a:r>
              <a:rPr lang="en-US" dirty="0" err="1"/>
              <a:t>Ziad</a:t>
            </a:r>
            <a:r>
              <a:rPr lang="en-US" dirty="0"/>
              <a:t> also dotes on his wife and son, and enjoys spending time building his pipes at the local gym.</a:t>
            </a:r>
          </a:p>
        </p:txBody>
      </p:sp>
      <p:sp>
        <p:nvSpPr>
          <p:cNvPr id="13" name="Text Placeholder 12"/>
          <p:cNvSpPr>
            <a:spLocks noGrp="1"/>
          </p:cNvSpPr>
          <p:nvPr>
            <p:ph type="body" sz="quarter" idx="28"/>
          </p:nvPr>
        </p:nvSpPr>
        <p:spPr>
          <a:xfrm>
            <a:off x="1901952" y="1045464"/>
            <a:ext cx="6510528" cy="182880"/>
          </a:xfrm>
        </p:spPr>
        <p:txBody>
          <a:bodyPr/>
          <a:lstStyle/>
          <a:p>
            <a:r>
              <a:rPr lang="en-US" dirty="0"/>
              <a:t>FOUNDER</a:t>
            </a:r>
          </a:p>
        </p:txBody>
      </p:sp>
      <p:sp>
        <p:nvSpPr>
          <p:cNvPr id="14" name="Text Placeholder 13"/>
          <p:cNvSpPr>
            <a:spLocks noGrp="1"/>
          </p:cNvSpPr>
          <p:nvPr>
            <p:ph type="body" sz="quarter" idx="29"/>
          </p:nvPr>
        </p:nvSpPr>
        <p:spPr>
          <a:xfrm>
            <a:off x="1901952" y="1246632"/>
            <a:ext cx="6510528" cy="810768"/>
          </a:xfrm>
        </p:spPr>
        <p:txBody>
          <a:bodyPr/>
          <a:lstStyle/>
          <a:p>
            <a:r>
              <a:rPr lang="en-US" dirty="0" err="1"/>
              <a:t>Awais</a:t>
            </a:r>
            <a:r>
              <a:rPr lang="en-US" dirty="0"/>
              <a:t> is a current BPM Architect for TOS and the brain child of this big idea. He is so good at delegating tasks, one might wonder if he does any actual work himself. </a:t>
            </a:r>
            <a:r>
              <a:rPr lang="en-US" dirty="0" err="1"/>
              <a:t>Awais</a:t>
            </a:r>
            <a:r>
              <a:rPr lang="en-US" dirty="0"/>
              <a:t> likes long walks on the beach and sharing coffee with friends.</a:t>
            </a:r>
          </a:p>
        </p:txBody>
      </p:sp>
      <p:sp>
        <p:nvSpPr>
          <p:cNvPr id="23" name="TextBox 22"/>
          <p:cNvSpPr txBox="1"/>
          <p:nvPr/>
        </p:nvSpPr>
        <p:spPr>
          <a:xfrm>
            <a:off x="457200" y="5791200"/>
            <a:ext cx="8077200" cy="276999"/>
          </a:xfrm>
          <a:prstGeom prst="rect">
            <a:avLst/>
          </a:prstGeom>
          <a:noFill/>
        </p:spPr>
        <p:txBody>
          <a:bodyPr wrap="square" rtlCol="0">
            <a:spAutoFit/>
          </a:bodyPr>
          <a:lstStyle/>
          <a:p>
            <a:r>
              <a:rPr lang="en-US" sz="1200" dirty="0"/>
              <a:t>Note: </a:t>
            </a:r>
            <a:r>
              <a:rPr lang="en-US" sz="1200"/>
              <a:t>Shahid Afzal </a:t>
            </a:r>
            <a:r>
              <a:rPr lang="en-US" sz="1200" dirty="0"/>
              <a:t>is not pictured here, because he doesn’t have a picture on </a:t>
            </a:r>
            <a:r>
              <a:rPr lang="en-US" sz="1200" dirty="0" err="1"/>
              <a:t>USBnet</a:t>
            </a:r>
            <a:r>
              <a:rPr lang="en-US" sz="1200" dirty="0"/>
              <a:t>. He’s a super nice guy though! </a:t>
            </a:r>
          </a:p>
        </p:txBody>
      </p:sp>
    </p:spTree>
    <p:extLst>
      <p:ext uri="{BB962C8B-B14F-4D97-AF65-F5344CB8AC3E}">
        <p14:creationId xmlns:p14="http://schemas.microsoft.com/office/powerpoint/2010/main" val="14525178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A1C5BF-B8DB-4385-95D0-131147E58708}"/>
              </a:ext>
            </a:extLst>
          </p:cNvPr>
          <p:cNvSpPr>
            <a:spLocks noGrp="1"/>
          </p:cNvSpPr>
          <p:nvPr>
            <p:ph type="title"/>
          </p:nvPr>
        </p:nvSpPr>
        <p:spPr/>
        <p:txBody>
          <a:bodyPr/>
          <a:lstStyle/>
          <a:p>
            <a:r>
              <a:rPr lang="en-US" dirty="0">
                <a:cs typeface="Arial"/>
              </a:rPr>
              <a:t>Appendix A -</a:t>
            </a:r>
            <a:endParaRPr lang="en-US" dirty="0"/>
          </a:p>
        </p:txBody>
      </p:sp>
      <p:sp>
        <p:nvSpPr>
          <p:cNvPr id="3" name="Content Placeholder 2">
            <a:extLst>
              <a:ext uri="{FF2B5EF4-FFF2-40B4-BE49-F238E27FC236}">
                <a16:creationId xmlns="" xmlns:a16="http://schemas.microsoft.com/office/drawing/2014/main" id="{B718B636-72B8-4AB7-A10C-260EFBCA2762}"/>
              </a:ext>
            </a:extLst>
          </p:cNvPr>
          <p:cNvSpPr>
            <a:spLocks noGrp="1"/>
          </p:cNvSpPr>
          <p:nvPr>
            <p:ph idx="1"/>
          </p:nvPr>
        </p:nvSpPr>
        <p:spPr/>
        <p:txBody>
          <a:bodyPr vert="horz" lIns="45720" tIns="45720" rIns="45720" bIns="45720" rtlCol="0" anchor="t">
            <a:noAutofit/>
          </a:bodyPr>
          <a:lstStyle/>
          <a:p>
            <a:pPr marL="9525" indent="0">
              <a:buNone/>
            </a:pPr>
            <a:r>
              <a:rPr lang="en-US" sz="1400" dirty="0">
                <a:cs typeface="Arial"/>
              </a:rPr>
              <a:t>[</a:t>
            </a:r>
            <a:r>
              <a:rPr lang="en-US" sz="1400" dirty="0" err="1" smtClean="0">
                <a:cs typeface="Arial"/>
              </a:rPr>
              <a:t>IdeaPlace</a:t>
            </a:r>
            <a:r>
              <a:rPr lang="en-US" sz="1400" dirty="0" smtClean="0">
                <a:cs typeface="Arial"/>
              </a:rPr>
              <a:t> is the platform, whereas </a:t>
            </a:r>
            <a:r>
              <a:rPr lang="en-US" sz="1400" dirty="0" err="1" smtClean="0">
                <a:cs typeface="Arial"/>
              </a:rPr>
              <a:t>OneBridge</a:t>
            </a:r>
            <a:r>
              <a:rPr lang="en-US" sz="1400" dirty="0" smtClean="0">
                <a:cs typeface="Arial"/>
              </a:rPr>
              <a:t> is the program. </a:t>
            </a:r>
            <a:r>
              <a:rPr lang="en-US" sz="1400" dirty="0" err="1" smtClean="0">
                <a:cs typeface="Arial"/>
              </a:rPr>
              <a:t>OneBridge</a:t>
            </a:r>
            <a:r>
              <a:rPr lang="en-US" sz="1400" dirty="0" smtClean="0">
                <a:cs typeface="Arial"/>
              </a:rPr>
              <a:t> will offer collaboration on business issues and will house business process information. </a:t>
            </a:r>
            <a:r>
              <a:rPr lang="en-US" sz="1400" dirty="0" err="1" smtClean="0">
                <a:cs typeface="Arial"/>
              </a:rPr>
              <a:t>OneBridge</a:t>
            </a:r>
            <a:r>
              <a:rPr lang="en-US" sz="1400" dirty="0" smtClean="0">
                <a:cs typeface="Arial"/>
              </a:rPr>
              <a:t> will gather business issues and improve connections with other tools so that problems move on seamlessly to ideation. Please see below an example of another program “Bright Ideas” using </a:t>
            </a:r>
            <a:r>
              <a:rPr lang="en-US" sz="1400" dirty="0" err="1" smtClean="0">
                <a:cs typeface="Arial"/>
              </a:rPr>
              <a:t>IdeaPlace</a:t>
            </a:r>
            <a:r>
              <a:rPr lang="en-US" sz="1400" dirty="0" smtClean="0">
                <a:cs typeface="Arial"/>
              </a:rPr>
              <a:t> as platform]</a:t>
            </a:r>
            <a:endParaRPr lang="en-US" sz="1400" dirty="0">
              <a:cs typeface="Arial"/>
            </a:endParaRPr>
          </a:p>
          <a:p>
            <a:pPr marL="9525" indent="0">
              <a:buNone/>
            </a:pPr>
            <a:endParaRPr lang="en-US" dirty="0">
              <a:cs typeface="Arial"/>
            </a:endParaRPr>
          </a:p>
        </p:txBody>
      </p:sp>
      <p:sp>
        <p:nvSpPr>
          <p:cNvPr id="4" name="Text Placeholder 3">
            <a:extLst>
              <a:ext uri="{FF2B5EF4-FFF2-40B4-BE49-F238E27FC236}">
                <a16:creationId xmlns="" xmlns:a16="http://schemas.microsoft.com/office/drawing/2014/main" id="{C8374E0C-A27A-4EE3-8899-E0D59E283FDF}"/>
              </a:ext>
            </a:extLst>
          </p:cNvPr>
          <p:cNvSpPr>
            <a:spLocks noGrp="1"/>
          </p:cNvSpPr>
          <p:nvPr>
            <p:ph type="body" idx="10"/>
          </p:nvPr>
        </p:nvSpPr>
        <p:spPr/>
        <p:txBody>
          <a:bodyPr/>
          <a:lstStyle/>
          <a:p>
            <a:r>
              <a:rPr lang="en-US" dirty="0" smtClean="0">
                <a:cs typeface="Arial"/>
              </a:rPr>
              <a:t>[How this is different from </a:t>
            </a:r>
            <a:r>
              <a:rPr lang="en-US" dirty="0" err="1" smtClean="0">
                <a:cs typeface="Arial"/>
              </a:rPr>
              <a:t>IdeaPlace</a:t>
            </a:r>
            <a:r>
              <a:rPr lang="en-US" dirty="0" smtClean="0">
                <a:cs typeface="Arial"/>
              </a:rPr>
              <a:t>?]</a:t>
            </a:r>
            <a:endParaRPr lang="en-US" dirty="0"/>
          </a:p>
        </p:txBody>
      </p:sp>
      <p:pic>
        <p:nvPicPr>
          <p:cNvPr id="5" name="Picture 5" descr="A screenshot of a cell phone&#10;&#10;Description generated with very high confidence">
            <a:extLst>
              <a:ext uri="{FF2B5EF4-FFF2-40B4-BE49-F238E27FC236}">
                <a16:creationId xmlns="" xmlns:a16="http://schemas.microsoft.com/office/drawing/2014/main" id="{D7966D42-A08A-4F8E-968D-DA7339089AF2}"/>
              </a:ext>
            </a:extLst>
          </p:cNvPr>
          <p:cNvPicPr>
            <a:picLocks noChangeAspect="1"/>
          </p:cNvPicPr>
          <p:nvPr/>
        </p:nvPicPr>
        <p:blipFill>
          <a:blip r:embed="rId2"/>
          <a:stretch>
            <a:fillRect/>
          </a:stretch>
        </p:blipFill>
        <p:spPr>
          <a:xfrm>
            <a:off x="1578321" y="3112327"/>
            <a:ext cx="5821377" cy="2647741"/>
          </a:xfrm>
          <a:prstGeom prst="rect">
            <a:avLst/>
          </a:prstGeom>
        </p:spPr>
      </p:pic>
    </p:spTree>
    <p:extLst>
      <p:ext uri="{BB962C8B-B14F-4D97-AF65-F5344CB8AC3E}">
        <p14:creationId xmlns:p14="http://schemas.microsoft.com/office/powerpoint/2010/main" val="36096219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533400"/>
          </a:xfrm>
        </p:spPr>
        <p:txBody>
          <a:bodyPr/>
          <a:lstStyle/>
          <a:p>
            <a:r>
              <a:rPr lang="en-US" dirty="0"/>
              <a:t>PROBLEM / OPPORTUNITY</a:t>
            </a:r>
          </a:p>
        </p:txBody>
      </p:sp>
      <p:sp>
        <p:nvSpPr>
          <p:cNvPr id="3" name="Content Placeholder 2"/>
          <p:cNvSpPr>
            <a:spLocks noGrp="1"/>
          </p:cNvSpPr>
          <p:nvPr>
            <p:ph idx="1"/>
          </p:nvPr>
        </p:nvSpPr>
        <p:spPr>
          <a:xfrm>
            <a:off x="457200" y="1371600"/>
            <a:ext cx="8229600" cy="4571999"/>
          </a:xfrm>
        </p:spPr>
        <p:txBody>
          <a:bodyPr vert="horz" lIns="45720" tIns="45720" rIns="45720" bIns="45720" rtlCol="0" anchor="t">
            <a:noAutofit/>
          </a:bodyPr>
          <a:lstStyle/>
          <a:p>
            <a:pPr indent="-173355"/>
            <a:r>
              <a:rPr lang="en-US" b="1" dirty="0"/>
              <a:t>Problem: </a:t>
            </a:r>
            <a:endParaRPr lang="en-US"/>
          </a:p>
          <a:p>
            <a:pPr lvl="1"/>
            <a:r>
              <a:rPr lang="en-US" dirty="0"/>
              <a:t>The problem is that there is no one place for employees to go to when it comes to solving problems or issues, or exploring solution ideas.</a:t>
            </a:r>
            <a:r>
              <a:rPr lang="en-US" dirty="0">
                <a:cs typeface="Arial"/>
              </a:rPr>
              <a:t> </a:t>
            </a:r>
          </a:p>
          <a:p>
            <a:pPr lvl="1"/>
            <a:r>
              <a:rPr lang="en-US" dirty="0">
                <a:cs typeface="Arial"/>
              </a:rPr>
              <a:t>Our survey synthesis shows that none of our participants referred to one place to go to, but instead they had several places based on their experiences, and most of them didn't even know where to start.</a:t>
            </a:r>
            <a:endParaRPr lang="en-US" dirty="0"/>
          </a:p>
          <a:p>
            <a:pPr indent="-173355"/>
            <a:r>
              <a:rPr lang="en-US" b="1" dirty="0"/>
              <a:t>Opportunity: </a:t>
            </a:r>
            <a:endParaRPr lang="en-US" b="1" dirty="0">
              <a:cs typeface="Arial"/>
            </a:endParaRPr>
          </a:p>
          <a:p>
            <a:pPr lvl="1"/>
            <a:r>
              <a:rPr lang="en-US" dirty="0"/>
              <a:t>The opportunity we see is to provide a one stop shop for problems and solution ideas, which may mean leveraging some of the existing tools already in place, and refining those or the processes around them. </a:t>
            </a:r>
            <a:endParaRPr lang="en-US" dirty="0">
              <a:cs typeface="Arial"/>
            </a:endParaRPr>
          </a:p>
        </p:txBody>
      </p:sp>
      <p:sp>
        <p:nvSpPr>
          <p:cNvPr id="4" name="Text Placeholder 3"/>
          <p:cNvSpPr>
            <a:spLocks noGrp="1"/>
          </p:cNvSpPr>
          <p:nvPr>
            <p:ph type="body" idx="10"/>
          </p:nvPr>
        </p:nvSpPr>
        <p:spPr>
          <a:xfrm>
            <a:off x="428105" y="579438"/>
            <a:ext cx="8229600" cy="639762"/>
          </a:xfrm>
        </p:spPr>
        <p:txBody>
          <a:bodyPr/>
          <a:lstStyle/>
          <a:p>
            <a:r>
              <a:rPr lang="en-US" dirty="0"/>
              <a:t>Most employees don’t know where to go with problems or ideas! </a:t>
            </a:r>
          </a:p>
        </p:txBody>
      </p:sp>
    </p:spTree>
    <p:extLst>
      <p:ext uri="{BB962C8B-B14F-4D97-AF65-F5344CB8AC3E}">
        <p14:creationId xmlns:p14="http://schemas.microsoft.com/office/powerpoint/2010/main" val="1893682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533400"/>
          </a:xfrm>
        </p:spPr>
        <p:txBody>
          <a:bodyPr/>
          <a:lstStyle/>
          <a:p>
            <a:r>
              <a:rPr lang="en-US" dirty="0"/>
              <a:t>CUSTOMERS</a:t>
            </a:r>
          </a:p>
        </p:txBody>
      </p:sp>
      <p:sp>
        <p:nvSpPr>
          <p:cNvPr id="3" name="Content Placeholder 2"/>
          <p:cNvSpPr>
            <a:spLocks noGrp="1"/>
          </p:cNvSpPr>
          <p:nvPr>
            <p:ph idx="1"/>
          </p:nvPr>
        </p:nvSpPr>
        <p:spPr>
          <a:xfrm>
            <a:off x="457200" y="1371600"/>
            <a:ext cx="8229600" cy="4571999"/>
          </a:xfrm>
        </p:spPr>
        <p:txBody>
          <a:bodyPr/>
          <a:lstStyle/>
          <a:p>
            <a:r>
              <a:rPr lang="en-US" b="1" dirty="0"/>
              <a:t>Primary</a:t>
            </a:r>
            <a:r>
              <a:rPr lang="en-US" dirty="0"/>
              <a:t> = US Bank Business Line</a:t>
            </a:r>
          </a:p>
          <a:p>
            <a:pPr lvl="1"/>
            <a:r>
              <a:rPr lang="en-US" dirty="0"/>
              <a:t>Everyone has the problem of not really knowing where to go with an issue or solution idea. </a:t>
            </a:r>
          </a:p>
          <a:p>
            <a:pPr lvl="1"/>
            <a:r>
              <a:rPr lang="en-US" dirty="0"/>
              <a:t>The problem is costing the bank valuable resource time whereby instead of the employee doing their daily job, they’ve encountered a problem or idea and want to make their job more efficient or less problematic, so now they spend time looking for where to go. </a:t>
            </a:r>
          </a:p>
          <a:p>
            <a:r>
              <a:rPr lang="en-US" b="1" dirty="0"/>
              <a:t>Secondary</a:t>
            </a:r>
            <a:r>
              <a:rPr lang="en-US" dirty="0"/>
              <a:t> = US Bank Customers</a:t>
            </a:r>
          </a:p>
          <a:p>
            <a:pPr lvl="1"/>
            <a:r>
              <a:rPr lang="en-US" dirty="0"/>
              <a:t>If the employees are not operating at their best, then they cannot deliver their best to our customers.</a:t>
            </a:r>
          </a:p>
          <a:p>
            <a:pPr lvl="1"/>
            <a:endParaRPr lang="en-US" dirty="0"/>
          </a:p>
        </p:txBody>
      </p:sp>
      <p:sp>
        <p:nvSpPr>
          <p:cNvPr id="4" name="Text Placeholder 3"/>
          <p:cNvSpPr>
            <a:spLocks noGrp="1"/>
          </p:cNvSpPr>
          <p:nvPr>
            <p:ph type="body" idx="10"/>
          </p:nvPr>
        </p:nvSpPr>
        <p:spPr>
          <a:xfrm>
            <a:off x="457200" y="579438"/>
            <a:ext cx="8229600" cy="639762"/>
          </a:xfrm>
        </p:spPr>
        <p:txBody>
          <a:bodyPr/>
          <a:lstStyle/>
          <a:p>
            <a:r>
              <a:rPr lang="en-US" sz="1800" dirty="0"/>
              <a:t>Everyone; the problem doesn’t discriminate and neither does our solution</a:t>
            </a:r>
          </a:p>
        </p:txBody>
      </p:sp>
    </p:spTree>
    <p:extLst>
      <p:ext uri="{BB962C8B-B14F-4D97-AF65-F5344CB8AC3E}">
        <p14:creationId xmlns:p14="http://schemas.microsoft.com/office/powerpoint/2010/main" val="499043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533400"/>
          </a:xfrm>
        </p:spPr>
        <p:txBody>
          <a:bodyPr/>
          <a:lstStyle/>
          <a:p>
            <a:r>
              <a:rPr lang="en-US" dirty="0"/>
              <a:t>HUNCH</a:t>
            </a:r>
          </a:p>
        </p:txBody>
      </p:sp>
      <p:sp>
        <p:nvSpPr>
          <p:cNvPr id="3" name="Content Placeholder 2"/>
          <p:cNvSpPr>
            <a:spLocks noGrp="1"/>
          </p:cNvSpPr>
          <p:nvPr>
            <p:ph idx="1"/>
          </p:nvPr>
        </p:nvSpPr>
        <p:spPr>
          <a:xfrm>
            <a:off x="457200" y="1371600"/>
            <a:ext cx="8229600" cy="4571999"/>
          </a:xfrm>
        </p:spPr>
        <p:txBody>
          <a:bodyPr vert="horz" lIns="45720" tIns="45720" rIns="45720" bIns="45720" rtlCol="0" anchor="t">
            <a:noAutofit/>
          </a:bodyPr>
          <a:lstStyle/>
          <a:p>
            <a:pPr indent="-173355"/>
            <a:r>
              <a:rPr lang="en-US" dirty="0"/>
              <a:t>We believe by creating a cohesive and collaborative solution, where the business and technology can come together, we can drive greater problem solving and implementation of ideas.</a:t>
            </a:r>
            <a:endParaRPr lang="en-US"/>
          </a:p>
          <a:p>
            <a:pPr indent="-173355"/>
            <a:endParaRPr lang="en-US" dirty="0">
              <a:cs typeface="Arial"/>
            </a:endParaRPr>
          </a:p>
          <a:p>
            <a:pPr marL="9525" indent="0">
              <a:buNone/>
            </a:pPr>
            <a:r>
              <a:rPr lang="en-US" i="1" dirty="0">
                <a:cs typeface="Arial"/>
              </a:rPr>
              <a:t>Essentially...</a:t>
            </a:r>
          </a:p>
          <a:p>
            <a:pPr marL="9525" indent="0" algn="ctr">
              <a:buNone/>
            </a:pPr>
            <a:r>
              <a:rPr lang="en-US" dirty="0">
                <a:cs typeface="Arial"/>
              </a:rPr>
              <a:t>Creating – One Bridge (from Business to Technology)</a:t>
            </a:r>
          </a:p>
          <a:p>
            <a:pPr marL="9525" indent="0">
              <a:buNone/>
            </a:pPr>
            <a:r>
              <a:rPr lang="en-US" dirty="0">
                <a:cs typeface="Arial"/>
              </a:rPr>
              <a:t>                           </a:t>
            </a:r>
            <a:r>
              <a:rPr lang="en-US" sz="2200" dirty="0">
                <a:cs typeface="Arial"/>
              </a:rPr>
              <a:t>Changing tough office work</a:t>
            </a:r>
            <a:r>
              <a:rPr lang="en-US" dirty="0">
                <a:cs typeface="Arial"/>
              </a:rPr>
              <a:t> </a:t>
            </a:r>
          </a:p>
          <a:p>
            <a:pPr marL="9525" indent="0" algn="ctr">
              <a:buNone/>
            </a:pPr>
            <a:r>
              <a:rPr lang="en-US" sz="2400" dirty="0">
                <a:cs typeface="Arial"/>
              </a:rPr>
              <a:t>… to kids play!</a:t>
            </a:r>
          </a:p>
          <a:p>
            <a:pPr marL="9525" indent="0" algn="r">
              <a:buNone/>
            </a:pPr>
            <a:endParaRPr lang="en-US" dirty="0">
              <a:cs typeface="Arial"/>
            </a:endParaRPr>
          </a:p>
          <a:p>
            <a:pPr marL="9525" indent="0">
              <a:buNone/>
            </a:pPr>
            <a:endParaRPr lang="en-US" dirty="0">
              <a:cs typeface="Arial"/>
            </a:endParaRPr>
          </a:p>
        </p:txBody>
      </p:sp>
      <p:sp>
        <p:nvSpPr>
          <p:cNvPr id="4" name="Text Placeholder 3"/>
          <p:cNvSpPr>
            <a:spLocks noGrp="1"/>
          </p:cNvSpPr>
          <p:nvPr>
            <p:ph type="body" idx="10"/>
          </p:nvPr>
        </p:nvSpPr>
        <p:spPr>
          <a:xfrm>
            <a:off x="457200" y="579438"/>
            <a:ext cx="8229600" cy="639762"/>
          </a:xfrm>
        </p:spPr>
        <p:txBody>
          <a:bodyPr/>
          <a:lstStyle/>
          <a:p>
            <a:r>
              <a:rPr lang="en-US" dirty="0"/>
              <a:t>There are a few existing systems that do part of the job</a:t>
            </a:r>
          </a:p>
        </p:txBody>
      </p:sp>
      <p:pic>
        <p:nvPicPr>
          <p:cNvPr id="5" name="Picture 5" descr="A person standing in front of a computer&#10;&#10;Description generated with very high confidence">
            <a:extLst>
              <a:ext uri="{FF2B5EF4-FFF2-40B4-BE49-F238E27FC236}">
                <a16:creationId xmlns="" xmlns:a16="http://schemas.microsoft.com/office/drawing/2014/main" id="{F8AE3413-D106-4D87-9C0D-2D5015956F81}"/>
              </a:ext>
            </a:extLst>
          </p:cNvPr>
          <p:cNvPicPr>
            <a:picLocks noChangeAspect="1"/>
          </p:cNvPicPr>
          <p:nvPr/>
        </p:nvPicPr>
        <p:blipFill>
          <a:blip r:embed="rId3"/>
          <a:stretch>
            <a:fillRect/>
          </a:stretch>
        </p:blipFill>
        <p:spPr>
          <a:xfrm>
            <a:off x="484360" y="3445063"/>
            <a:ext cx="1852943" cy="1265537"/>
          </a:xfrm>
          <a:prstGeom prst="rect">
            <a:avLst/>
          </a:prstGeom>
        </p:spPr>
      </p:pic>
      <p:pic>
        <p:nvPicPr>
          <p:cNvPr id="7" name="Picture 7" descr="A group of people jumping in the air&#10;&#10;Description generated with very high confidence">
            <a:extLst>
              <a:ext uri="{FF2B5EF4-FFF2-40B4-BE49-F238E27FC236}">
                <a16:creationId xmlns="" xmlns:a16="http://schemas.microsoft.com/office/drawing/2014/main" id="{CEBB84A0-A8FC-4FFE-826A-8BABA2097747}"/>
              </a:ext>
            </a:extLst>
          </p:cNvPr>
          <p:cNvPicPr>
            <a:picLocks noChangeAspect="1"/>
          </p:cNvPicPr>
          <p:nvPr/>
        </p:nvPicPr>
        <p:blipFill>
          <a:blip r:embed="rId4"/>
          <a:stretch>
            <a:fillRect/>
          </a:stretch>
        </p:blipFill>
        <p:spPr>
          <a:xfrm>
            <a:off x="5908895" y="3579982"/>
            <a:ext cx="2743200" cy="1810512"/>
          </a:xfrm>
          <a:prstGeom prst="rect">
            <a:avLst/>
          </a:prstGeom>
        </p:spPr>
      </p:pic>
    </p:spTree>
    <p:extLst>
      <p:ext uri="{BB962C8B-B14F-4D97-AF65-F5344CB8AC3E}">
        <p14:creationId xmlns:p14="http://schemas.microsoft.com/office/powerpoint/2010/main" val="139128238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533400"/>
          </a:xfrm>
        </p:spPr>
        <p:txBody>
          <a:bodyPr/>
          <a:lstStyle/>
          <a:p>
            <a:r>
              <a:rPr lang="en-US" dirty="0"/>
              <a:t>MARKET</a:t>
            </a:r>
          </a:p>
        </p:txBody>
      </p:sp>
      <p:sp>
        <p:nvSpPr>
          <p:cNvPr id="3" name="Content Placeholder 2"/>
          <p:cNvSpPr>
            <a:spLocks noGrp="1"/>
          </p:cNvSpPr>
          <p:nvPr>
            <p:ph idx="1"/>
          </p:nvPr>
        </p:nvSpPr>
        <p:spPr>
          <a:xfrm>
            <a:off x="457200" y="1371600"/>
            <a:ext cx="8229600" cy="4571999"/>
          </a:xfrm>
        </p:spPr>
        <p:txBody>
          <a:bodyPr/>
          <a:lstStyle/>
          <a:p>
            <a:r>
              <a:rPr lang="en-US" dirty="0"/>
              <a:t>This problem is worth solving, because it directly correlates to our strategy where we need to continually improve the way in which we work today.</a:t>
            </a:r>
          </a:p>
          <a:p>
            <a:r>
              <a:rPr lang="en-US" dirty="0"/>
              <a:t>We now also have Yammer and other workplace tools we didn’t have before, which can help us reach more employees than before.</a:t>
            </a:r>
          </a:p>
          <a:p>
            <a:r>
              <a:rPr lang="en-US" dirty="0"/>
              <a:t>We are not aware of any internal projects or efforts addressing this problem, but we do know that each business line has it’s own approach to maintaining their own procedures and process collateral.</a:t>
            </a:r>
          </a:p>
        </p:txBody>
      </p:sp>
      <p:sp>
        <p:nvSpPr>
          <p:cNvPr id="4" name="Text Placeholder 3"/>
          <p:cNvSpPr>
            <a:spLocks noGrp="1"/>
          </p:cNvSpPr>
          <p:nvPr>
            <p:ph type="body" idx="10"/>
          </p:nvPr>
        </p:nvSpPr>
        <p:spPr>
          <a:xfrm>
            <a:off x="457200" y="579438"/>
            <a:ext cx="8229600" cy="639762"/>
          </a:xfrm>
        </p:spPr>
        <p:txBody>
          <a:bodyPr/>
          <a:lstStyle/>
          <a:p>
            <a:r>
              <a:rPr lang="en-US" dirty="0"/>
              <a:t>Internal</a:t>
            </a:r>
          </a:p>
        </p:txBody>
      </p:sp>
    </p:spTree>
    <p:extLst>
      <p:ext uri="{BB962C8B-B14F-4D97-AF65-F5344CB8AC3E}">
        <p14:creationId xmlns:p14="http://schemas.microsoft.com/office/powerpoint/2010/main" val="11469052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533400"/>
          </a:xfrm>
        </p:spPr>
        <p:txBody>
          <a:bodyPr/>
          <a:lstStyle/>
          <a:p>
            <a:r>
              <a:rPr lang="en-US" dirty="0"/>
              <a:t>MARKET</a:t>
            </a:r>
          </a:p>
        </p:txBody>
      </p:sp>
      <p:sp>
        <p:nvSpPr>
          <p:cNvPr id="3" name="Content Placeholder 2"/>
          <p:cNvSpPr>
            <a:spLocks noGrp="1"/>
          </p:cNvSpPr>
          <p:nvPr>
            <p:ph idx="1"/>
          </p:nvPr>
        </p:nvSpPr>
        <p:spPr>
          <a:xfrm>
            <a:off x="457200" y="1371600"/>
            <a:ext cx="8229600" cy="4571999"/>
          </a:xfrm>
        </p:spPr>
        <p:txBody>
          <a:bodyPr/>
          <a:lstStyle/>
          <a:p>
            <a:r>
              <a:rPr lang="en-US" dirty="0"/>
              <a:t>The team believes the toolset available at the bank currently is robust enough to satisfy the need at hand. Therefore, we don’t feel the need to expend effort to review external solutions at this time.</a:t>
            </a:r>
          </a:p>
        </p:txBody>
      </p:sp>
      <p:sp>
        <p:nvSpPr>
          <p:cNvPr id="4" name="Text Placeholder 3"/>
          <p:cNvSpPr>
            <a:spLocks noGrp="1"/>
          </p:cNvSpPr>
          <p:nvPr>
            <p:ph type="body" idx="10"/>
          </p:nvPr>
        </p:nvSpPr>
        <p:spPr>
          <a:xfrm>
            <a:off x="457200" y="579438"/>
            <a:ext cx="8229600" cy="639762"/>
          </a:xfrm>
        </p:spPr>
        <p:txBody>
          <a:bodyPr/>
          <a:lstStyle/>
          <a:p>
            <a:r>
              <a:rPr lang="en-US" dirty="0"/>
              <a:t>External</a:t>
            </a:r>
          </a:p>
        </p:txBody>
      </p:sp>
    </p:spTree>
    <p:extLst>
      <p:ext uri="{BB962C8B-B14F-4D97-AF65-F5344CB8AC3E}">
        <p14:creationId xmlns:p14="http://schemas.microsoft.com/office/powerpoint/2010/main" val="1325237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33534" y="4971688"/>
            <a:ext cx="1715691" cy="669414"/>
          </a:xfrm>
          <a:prstGeom prst="rect">
            <a:avLst/>
          </a:prstGeom>
          <a:noFill/>
        </p:spPr>
        <p:txBody>
          <a:bodyPr wrap="square" rtlCol="0" anchor="t">
            <a:spAutoFit/>
          </a:bodyPr>
          <a:lstStyle/>
          <a:p>
            <a:r>
              <a:rPr lang="en-US" sz="1350" dirty="0"/>
              <a:t>Opportunity:</a:t>
            </a:r>
          </a:p>
          <a:p>
            <a:r>
              <a:rPr lang="en-US" sz="1350" dirty="0"/>
              <a:t>- </a:t>
            </a:r>
            <a:r>
              <a:rPr lang="en-US" sz="1050" dirty="0"/>
              <a:t>Ideas and problems occur throughout the day.</a:t>
            </a:r>
          </a:p>
        </p:txBody>
      </p:sp>
      <p:sp>
        <p:nvSpPr>
          <p:cNvPr id="5" name="TextBox 4"/>
          <p:cNvSpPr txBox="1"/>
          <p:nvPr/>
        </p:nvSpPr>
        <p:spPr>
          <a:xfrm>
            <a:off x="2136172" y="4962602"/>
            <a:ext cx="1983005" cy="830997"/>
          </a:xfrm>
          <a:prstGeom prst="rect">
            <a:avLst/>
          </a:prstGeom>
          <a:noFill/>
        </p:spPr>
        <p:txBody>
          <a:bodyPr wrap="square" rtlCol="0" anchor="t">
            <a:spAutoFit/>
          </a:bodyPr>
          <a:lstStyle/>
          <a:p>
            <a:r>
              <a:rPr lang="en-US" sz="1350" dirty="0"/>
              <a:t>Opportunity:</a:t>
            </a:r>
          </a:p>
          <a:p>
            <a:r>
              <a:rPr lang="en-US" sz="1350" dirty="0"/>
              <a:t>- </a:t>
            </a:r>
            <a:r>
              <a:rPr lang="en-US" sz="1050" dirty="0"/>
              <a:t>Depending on where Natalie works, she can have many options to pursue.</a:t>
            </a:r>
          </a:p>
        </p:txBody>
      </p:sp>
      <p:sp>
        <p:nvSpPr>
          <p:cNvPr id="6" name="TextBox 5"/>
          <p:cNvSpPr txBox="1"/>
          <p:nvPr/>
        </p:nvSpPr>
        <p:spPr>
          <a:xfrm>
            <a:off x="6054438" y="5017854"/>
            <a:ext cx="2808857" cy="784830"/>
          </a:xfrm>
          <a:prstGeom prst="rect">
            <a:avLst/>
          </a:prstGeom>
          <a:noFill/>
        </p:spPr>
        <p:txBody>
          <a:bodyPr wrap="square" rtlCol="0" anchor="t">
            <a:spAutoFit/>
          </a:bodyPr>
          <a:lstStyle/>
          <a:p>
            <a:r>
              <a:rPr lang="en-US" sz="1350" dirty="0"/>
              <a:t>Opportunity:</a:t>
            </a:r>
          </a:p>
          <a:p>
            <a:r>
              <a:rPr lang="en-US" sz="1050" dirty="0"/>
              <a:t>- When ideas cannot be easily shared then they are learned to be stifled and become missed opportunities.</a:t>
            </a:r>
          </a:p>
        </p:txBody>
      </p:sp>
      <p:sp>
        <p:nvSpPr>
          <p:cNvPr id="7" name="TextBox 6"/>
          <p:cNvSpPr txBox="1"/>
          <p:nvPr/>
        </p:nvSpPr>
        <p:spPr>
          <a:xfrm>
            <a:off x="4213609" y="5071974"/>
            <a:ext cx="1615691" cy="715581"/>
          </a:xfrm>
          <a:prstGeom prst="rect">
            <a:avLst/>
          </a:prstGeom>
          <a:noFill/>
        </p:spPr>
        <p:txBody>
          <a:bodyPr wrap="square" rtlCol="0" anchor="t">
            <a:spAutoFit/>
          </a:bodyPr>
          <a:lstStyle/>
          <a:p>
            <a:r>
              <a:rPr lang="en-US" sz="1350" dirty="0"/>
              <a:t>Opportunity:</a:t>
            </a:r>
          </a:p>
          <a:p>
            <a:r>
              <a:rPr lang="en-US" sz="1350" dirty="0"/>
              <a:t>- </a:t>
            </a:r>
            <a:r>
              <a:rPr lang="en-US" sz="1050" dirty="0"/>
              <a:t>Frustration can lead to job dissatisfaction</a:t>
            </a:r>
            <a:r>
              <a:rPr lang="en-US" sz="1350" dirty="0"/>
              <a:t>.</a:t>
            </a:r>
            <a:endParaRPr lang="en-US" sz="1050" dirty="0"/>
          </a:p>
        </p:txBody>
      </p:sp>
      <p:sp>
        <p:nvSpPr>
          <p:cNvPr id="10" name="TextBox 9"/>
          <p:cNvSpPr txBox="1"/>
          <p:nvPr/>
        </p:nvSpPr>
        <p:spPr>
          <a:xfrm>
            <a:off x="2457450" y="1252518"/>
            <a:ext cx="2292848" cy="784830"/>
          </a:xfrm>
          <a:prstGeom prst="rect">
            <a:avLst/>
          </a:prstGeom>
          <a:noFill/>
        </p:spPr>
        <p:txBody>
          <a:bodyPr wrap="square" rtlCol="0">
            <a:spAutoFit/>
          </a:bodyPr>
          <a:lstStyle/>
          <a:p>
            <a:r>
              <a:rPr lang="en-US" sz="1350" dirty="0"/>
              <a:t>SCENARIO:</a:t>
            </a:r>
          </a:p>
          <a:p>
            <a:r>
              <a:rPr lang="en-US" sz="1050" dirty="0"/>
              <a:t>Natalie has an idea about a business problem she would like to solve.</a:t>
            </a:r>
          </a:p>
        </p:txBody>
      </p:sp>
      <p:sp>
        <p:nvSpPr>
          <p:cNvPr id="11" name="TextBox 10"/>
          <p:cNvSpPr txBox="1"/>
          <p:nvPr/>
        </p:nvSpPr>
        <p:spPr>
          <a:xfrm>
            <a:off x="4914900" y="1240118"/>
            <a:ext cx="3894294" cy="623248"/>
          </a:xfrm>
          <a:prstGeom prst="rect">
            <a:avLst/>
          </a:prstGeom>
          <a:noFill/>
        </p:spPr>
        <p:txBody>
          <a:bodyPr wrap="square" rtlCol="0">
            <a:spAutoFit/>
          </a:bodyPr>
          <a:lstStyle/>
          <a:p>
            <a:r>
              <a:rPr lang="en-US" sz="1350" dirty="0"/>
              <a:t>GOALS &amp; EXPECTATIONS:</a:t>
            </a:r>
          </a:p>
          <a:p>
            <a:pPr marL="128588" indent="-128588">
              <a:buFont typeface="Arial" panose="020B0604020202020204" pitchFamily="34" charset="0"/>
              <a:buChar char="•"/>
            </a:pPr>
            <a:r>
              <a:rPr lang="en-US" sz="1050" dirty="0"/>
              <a:t>Natalie wants to share her idea with the right resources.</a:t>
            </a:r>
          </a:p>
          <a:p>
            <a:pPr marL="128588" indent="-128588">
              <a:buFont typeface="Arial" panose="020B0604020202020204" pitchFamily="34" charset="0"/>
              <a:buChar char="•"/>
            </a:pPr>
            <a:r>
              <a:rPr lang="en-US" sz="1050" dirty="0"/>
              <a:t>Natalie expects to easily find some place to share her idea.</a:t>
            </a:r>
          </a:p>
        </p:txBody>
      </p:sp>
      <p:pic>
        <p:nvPicPr>
          <p:cNvPr id="2" name="Picture 1"/>
          <p:cNvPicPr>
            <a:picLocks noChangeAspect="1"/>
          </p:cNvPicPr>
          <p:nvPr/>
        </p:nvPicPr>
        <p:blipFill>
          <a:blip r:embed="rId2" cstate="screen">
            <a:extLst>
              <a:ext uri="{28A0092B-C50C-407E-A947-70E740481C1C}">
                <a14:useLocalDpi xmlns:a14="http://schemas.microsoft.com/office/drawing/2010/main" val="0"/>
              </a:ext>
            </a:extLst>
          </a:blip>
          <a:stretch>
            <a:fillRect/>
          </a:stretch>
        </p:blipFill>
        <p:spPr>
          <a:xfrm>
            <a:off x="2294620" y="3331364"/>
            <a:ext cx="1476701" cy="1155434"/>
          </a:xfrm>
          <a:prstGeom prst="rect">
            <a:avLst/>
          </a:prstGeom>
        </p:spPr>
      </p:pic>
      <p:sp>
        <p:nvSpPr>
          <p:cNvPr id="3" name="TextBox 2"/>
          <p:cNvSpPr txBox="1"/>
          <p:nvPr/>
        </p:nvSpPr>
        <p:spPr>
          <a:xfrm>
            <a:off x="350684" y="2663662"/>
            <a:ext cx="1553601" cy="507831"/>
          </a:xfrm>
          <a:prstGeom prst="rect">
            <a:avLst/>
          </a:prstGeom>
          <a:noFill/>
        </p:spPr>
        <p:txBody>
          <a:bodyPr wrap="square" rtlCol="0">
            <a:spAutoFit/>
          </a:bodyPr>
          <a:lstStyle/>
          <a:p>
            <a:r>
              <a:rPr lang="en-US" sz="900" dirty="0"/>
              <a:t>Natalie comes up with a great idea for improving the way her team works.</a:t>
            </a:r>
          </a:p>
        </p:txBody>
      </p:sp>
      <p:pic>
        <p:nvPicPr>
          <p:cNvPr id="9" name="Picture 8"/>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7733110" y="3368423"/>
            <a:ext cx="953690" cy="1519825"/>
          </a:xfrm>
          <a:prstGeom prst="rect">
            <a:avLst/>
          </a:prstGeom>
        </p:spPr>
      </p:pic>
      <p:pic>
        <p:nvPicPr>
          <p:cNvPr id="12" name="Picture 11"/>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446649" y="3224909"/>
            <a:ext cx="1361670" cy="1359944"/>
          </a:xfrm>
          <a:prstGeom prst="rect">
            <a:avLst/>
          </a:prstGeom>
        </p:spPr>
      </p:pic>
      <p:sp>
        <p:nvSpPr>
          <p:cNvPr id="13" name="TextBox 12"/>
          <p:cNvSpPr txBox="1"/>
          <p:nvPr/>
        </p:nvSpPr>
        <p:spPr>
          <a:xfrm>
            <a:off x="7701770" y="2800723"/>
            <a:ext cx="1161525" cy="507831"/>
          </a:xfrm>
          <a:prstGeom prst="rect">
            <a:avLst/>
          </a:prstGeom>
          <a:noFill/>
        </p:spPr>
        <p:txBody>
          <a:bodyPr wrap="square" rtlCol="0">
            <a:spAutoFit/>
          </a:bodyPr>
          <a:lstStyle/>
          <a:p>
            <a:r>
              <a:rPr lang="en-US" sz="900" dirty="0"/>
              <a:t>Natalie gives up and goes back to work. </a:t>
            </a:r>
          </a:p>
        </p:txBody>
      </p:sp>
      <p:pic>
        <p:nvPicPr>
          <p:cNvPr id="14" name="Picture 13"/>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4253217" y="3317652"/>
            <a:ext cx="1222571" cy="1355660"/>
          </a:xfrm>
          <a:prstGeom prst="rect">
            <a:avLst/>
          </a:prstGeom>
        </p:spPr>
      </p:pic>
      <p:sp>
        <p:nvSpPr>
          <p:cNvPr id="15" name="TextBox 14"/>
          <p:cNvSpPr txBox="1"/>
          <p:nvPr/>
        </p:nvSpPr>
        <p:spPr>
          <a:xfrm>
            <a:off x="4119176" y="2412928"/>
            <a:ext cx="1628952" cy="784830"/>
          </a:xfrm>
          <a:prstGeom prst="rect">
            <a:avLst/>
          </a:prstGeom>
          <a:noFill/>
        </p:spPr>
        <p:txBody>
          <a:bodyPr wrap="square" rtlCol="0">
            <a:spAutoFit/>
          </a:bodyPr>
          <a:lstStyle/>
          <a:p>
            <a:r>
              <a:rPr lang="en-US" sz="900" dirty="0"/>
              <a:t>Frustration sets in as she searches, and finds no logical place for her idea, since many options handle specific issues only.</a:t>
            </a:r>
          </a:p>
        </p:txBody>
      </p:sp>
      <p:sp>
        <p:nvSpPr>
          <p:cNvPr id="16" name="TextBox 15"/>
          <p:cNvSpPr txBox="1"/>
          <p:nvPr/>
        </p:nvSpPr>
        <p:spPr>
          <a:xfrm>
            <a:off x="2270342" y="2602540"/>
            <a:ext cx="1603223" cy="646331"/>
          </a:xfrm>
          <a:prstGeom prst="rect">
            <a:avLst/>
          </a:prstGeom>
          <a:noFill/>
        </p:spPr>
        <p:txBody>
          <a:bodyPr wrap="square" rtlCol="0">
            <a:spAutoFit/>
          </a:bodyPr>
          <a:lstStyle/>
          <a:p>
            <a:r>
              <a:rPr lang="en-US" sz="900" dirty="0"/>
              <a:t>She’s not sure where to share this idea, so she starts with </a:t>
            </a:r>
            <a:r>
              <a:rPr lang="en-US" sz="900" dirty="0" err="1"/>
              <a:t>USBNet</a:t>
            </a:r>
            <a:r>
              <a:rPr lang="en-US" sz="900" dirty="0"/>
              <a:t>, and also asks around. </a:t>
            </a:r>
          </a:p>
        </p:txBody>
      </p:sp>
      <p:sp>
        <p:nvSpPr>
          <p:cNvPr id="18" name="Rectangle 17"/>
          <p:cNvSpPr/>
          <p:nvPr/>
        </p:nvSpPr>
        <p:spPr>
          <a:xfrm rot="20788290">
            <a:off x="72237" y="1118166"/>
            <a:ext cx="2158283" cy="1315745"/>
          </a:xfrm>
          <a:prstGeom prst="rect">
            <a:avLst/>
          </a:prstGeom>
          <a:noFill/>
        </p:spPr>
        <p:txBody>
          <a:bodyPr wrap="none" lIns="68580" tIns="34290" rIns="68580" bIns="34290">
            <a:spAutoFit/>
          </a:bodyPr>
          <a:lstStyle/>
          <a:p>
            <a:pPr algn="ctr"/>
            <a:r>
              <a:rPr lang="en-US" sz="405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Current </a:t>
            </a:r>
          </a:p>
          <a:p>
            <a:pPr algn="ctr"/>
            <a:r>
              <a:rPr lang="en-US" sz="405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Journey</a:t>
            </a:r>
          </a:p>
        </p:txBody>
      </p:sp>
      <p:sp>
        <p:nvSpPr>
          <p:cNvPr id="22" name="Freeform 21"/>
          <p:cNvSpPr/>
          <p:nvPr/>
        </p:nvSpPr>
        <p:spPr>
          <a:xfrm flipV="1">
            <a:off x="514350" y="4507422"/>
            <a:ext cx="8172450" cy="775093"/>
          </a:xfrm>
          <a:custGeom>
            <a:avLst/>
            <a:gdLst>
              <a:gd name="connsiteX0" fmla="*/ 0 w 10506075"/>
              <a:gd name="connsiteY0" fmla="*/ 1133475 h 1133475"/>
              <a:gd name="connsiteX1" fmla="*/ 1962150 w 10506075"/>
              <a:gd name="connsiteY1" fmla="*/ 628650 h 1133475"/>
              <a:gd name="connsiteX2" fmla="*/ 3000375 w 10506075"/>
              <a:gd name="connsiteY2" fmla="*/ 1066800 h 1133475"/>
              <a:gd name="connsiteX3" fmla="*/ 4981575 w 10506075"/>
              <a:gd name="connsiteY3" fmla="*/ 333375 h 1133475"/>
              <a:gd name="connsiteX4" fmla="*/ 7267575 w 10506075"/>
              <a:gd name="connsiteY4" fmla="*/ 1028700 h 1133475"/>
              <a:gd name="connsiteX5" fmla="*/ 10506075 w 10506075"/>
              <a:gd name="connsiteY5" fmla="*/ 0 h 113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06075" h="1133475">
                <a:moveTo>
                  <a:pt x="0" y="1133475"/>
                </a:moveTo>
                <a:cubicBezTo>
                  <a:pt x="731044" y="886618"/>
                  <a:pt x="1462088" y="639762"/>
                  <a:pt x="1962150" y="628650"/>
                </a:cubicBezTo>
                <a:cubicBezTo>
                  <a:pt x="2462212" y="617538"/>
                  <a:pt x="2497138" y="1116012"/>
                  <a:pt x="3000375" y="1066800"/>
                </a:cubicBezTo>
                <a:cubicBezTo>
                  <a:pt x="3503613" y="1017587"/>
                  <a:pt x="4270375" y="339725"/>
                  <a:pt x="4981575" y="333375"/>
                </a:cubicBezTo>
                <a:cubicBezTo>
                  <a:pt x="5692775" y="327025"/>
                  <a:pt x="6346825" y="1084262"/>
                  <a:pt x="7267575" y="1028700"/>
                </a:cubicBezTo>
                <a:cubicBezTo>
                  <a:pt x="8188325" y="973138"/>
                  <a:pt x="9947275" y="198437"/>
                  <a:pt x="10506075"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3" name="Rectangle 22"/>
          <p:cNvSpPr/>
          <p:nvPr/>
        </p:nvSpPr>
        <p:spPr>
          <a:xfrm>
            <a:off x="411930" y="4163481"/>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1</a:t>
            </a:r>
          </a:p>
        </p:txBody>
      </p:sp>
      <p:sp>
        <p:nvSpPr>
          <p:cNvPr id="26" name="Rectangle 25"/>
          <p:cNvSpPr/>
          <p:nvPr/>
        </p:nvSpPr>
        <p:spPr>
          <a:xfrm>
            <a:off x="2028037" y="4473061"/>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2</a:t>
            </a:r>
          </a:p>
        </p:txBody>
      </p:sp>
      <p:sp>
        <p:nvSpPr>
          <p:cNvPr id="27" name="Rectangle 26"/>
          <p:cNvSpPr/>
          <p:nvPr/>
        </p:nvSpPr>
        <p:spPr>
          <a:xfrm>
            <a:off x="4214411" y="4687397"/>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3</a:t>
            </a:r>
          </a:p>
        </p:txBody>
      </p:sp>
      <p:sp>
        <p:nvSpPr>
          <p:cNvPr id="28" name="Rectangle 27"/>
          <p:cNvSpPr/>
          <p:nvPr/>
        </p:nvSpPr>
        <p:spPr>
          <a:xfrm>
            <a:off x="6055239" y="4262855"/>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4</a:t>
            </a:r>
          </a:p>
        </p:txBody>
      </p:sp>
      <p:sp>
        <p:nvSpPr>
          <p:cNvPr id="24" name="Rectangle 23"/>
          <p:cNvSpPr/>
          <p:nvPr/>
        </p:nvSpPr>
        <p:spPr>
          <a:xfrm>
            <a:off x="7434228" y="4530873"/>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5</a:t>
            </a:r>
          </a:p>
        </p:txBody>
      </p:sp>
      <p:pic>
        <p:nvPicPr>
          <p:cNvPr id="8" name="Picture 7"/>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5886604" y="2889000"/>
            <a:ext cx="1323198" cy="1592708"/>
          </a:xfrm>
          <a:prstGeom prst="rect">
            <a:avLst/>
          </a:prstGeom>
        </p:spPr>
      </p:pic>
      <p:sp>
        <p:nvSpPr>
          <p:cNvPr id="25" name="TextBox 24"/>
          <p:cNvSpPr txBox="1"/>
          <p:nvPr/>
        </p:nvSpPr>
        <p:spPr>
          <a:xfrm>
            <a:off x="5929301" y="2383298"/>
            <a:ext cx="1418977" cy="507831"/>
          </a:xfrm>
          <a:prstGeom prst="rect">
            <a:avLst/>
          </a:prstGeom>
          <a:noFill/>
        </p:spPr>
        <p:txBody>
          <a:bodyPr wrap="square" rtlCol="0">
            <a:spAutoFit/>
          </a:bodyPr>
          <a:lstStyle/>
          <a:p>
            <a:r>
              <a:rPr lang="en-US" sz="900" dirty="0"/>
              <a:t>Natalie asks around her team for answers, but finds none.</a:t>
            </a:r>
          </a:p>
        </p:txBody>
      </p:sp>
    </p:spTree>
    <p:extLst>
      <p:ext uri="{BB962C8B-B14F-4D97-AF65-F5344CB8AC3E}">
        <p14:creationId xmlns:p14="http://schemas.microsoft.com/office/powerpoint/2010/main" val="125508583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84559" y="4995423"/>
            <a:ext cx="1715691" cy="830997"/>
          </a:xfrm>
          <a:prstGeom prst="rect">
            <a:avLst/>
          </a:prstGeom>
          <a:noFill/>
        </p:spPr>
        <p:txBody>
          <a:bodyPr wrap="square" rtlCol="0">
            <a:spAutoFit/>
          </a:bodyPr>
          <a:lstStyle/>
          <a:p>
            <a:r>
              <a:rPr lang="en-US" sz="1350" dirty="0"/>
              <a:t>Value Proposition:</a:t>
            </a:r>
          </a:p>
          <a:p>
            <a:r>
              <a:rPr lang="en-US" sz="1350" dirty="0"/>
              <a:t>- </a:t>
            </a:r>
            <a:r>
              <a:rPr lang="en-US" sz="1050" dirty="0"/>
              <a:t>Ideas and problems occur throughout the day. This is natural.</a:t>
            </a:r>
          </a:p>
        </p:txBody>
      </p:sp>
      <p:sp>
        <p:nvSpPr>
          <p:cNvPr id="5" name="TextBox 4"/>
          <p:cNvSpPr txBox="1"/>
          <p:nvPr/>
        </p:nvSpPr>
        <p:spPr>
          <a:xfrm>
            <a:off x="2000250" y="4995423"/>
            <a:ext cx="1676951" cy="830997"/>
          </a:xfrm>
          <a:prstGeom prst="rect">
            <a:avLst/>
          </a:prstGeom>
          <a:noFill/>
        </p:spPr>
        <p:txBody>
          <a:bodyPr wrap="square" rtlCol="0">
            <a:spAutoFit/>
          </a:bodyPr>
          <a:lstStyle/>
          <a:p>
            <a:r>
              <a:rPr lang="en-US" sz="1350" dirty="0"/>
              <a:t>Value Proposition:</a:t>
            </a:r>
          </a:p>
          <a:p>
            <a:r>
              <a:rPr lang="en-US" sz="1350" dirty="0"/>
              <a:t>- </a:t>
            </a:r>
            <a:r>
              <a:rPr lang="en-US" sz="1050" dirty="0"/>
              <a:t>Marketing for One Bridge will be multi channel and recurring.</a:t>
            </a:r>
          </a:p>
        </p:txBody>
      </p:sp>
      <p:sp>
        <p:nvSpPr>
          <p:cNvPr id="6" name="TextBox 5"/>
          <p:cNvSpPr txBox="1"/>
          <p:nvPr/>
        </p:nvSpPr>
        <p:spPr>
          <a:xfrm>
            <a:off x="5657850" y="4973503"/>
            <a:ext cx="1677142" cy="946413"/>
          </a:xfrm>
          <a:prstGeom prst="rect">
            <a:avLst/>
          </a:prstGeom>
          <a:noFill/>
        </p:spPr>
        <p:txBody>
          <a:bodyPr wrap="square" rtlCol="0">
            <a:spAutoFit/>
          </a:bodyPr>
          <a:lstStyle/>
          <a:p>
            <a:r>
              <a:rPr lang="en-US" sz="1350" dirty="0"/>
              <a:t>Value Proposition:</a:t>
            </a:r>
          </a:p>
          <a:p>
            <a:r>
              <a:rPr lang="en-US" sz="1050" dirty="0"/>
              <a:t>- Having a dedicated team with varied experiences working together is optimal.</a:t>
            </a:r>
          </a:p>
        </p:txBody>
      </p:sp>
      <p:sp>
        <p:nvSpPr>
          <p:cNvPr id="7" name="TextBox 6"/>
          <p:cNvSpPr txBox="1"/>
          <p:nvPr/>
        </p:nvSpPr>
        <p:spPr>
          <a:xfrm>
            <a:off x="3771900" y="4987815"/>
            <a:ext cx="1844380" cy="830997"/>
          </a:xfrm>
          <a:prstGeom prst="rect">
            <a:avLst/>
          </a:prstGeom>
          <a:noFill/>
        </p:spPr>
        <p:txBody>
          <a:bodyPr wrap="square" rtlCol="0">
            <a:spAutoFit/>
          </a:bodyPr>
          <a:lstStyle/>
          <a:p>
            <a:r>
              <a:rPr lang="en-US" sz="1350" dirty="0"/>
              <a:t>Value Proposition:</a:t>
            </a:r>
          </a:p>
          <a:p>
            <a:r>
              <a:rPr lang="en-US" sz="1350" dirty="0"/>
              <a:t>- </a:t>
            </a:r>
            <a:r>
              <a:rPr lang="en-US" sz="1050" dirty="0"/>
              <a:t>Feeling heard and being able to share ideas offers job satisfaction.</a:t>
            </a:r>
          </a:p>
        </p:txBody>
      </p:sp>
      <p:sp>
        <p:nvSpPr>
          <p:cNvPr id="10" name="TextBox 9"/>
          <p:cNvSpPr txBox="1"/>
          <p:nvPr/>
        </p:nvSpPr>
        <p:spPr>
          <a:xfrm>
            <a:off x="2356925" y="1115157"/>
            <a:ext cx="2292848" cy="784830"/>
          </a:xfrm>
          <a:prstGeom prst="rect">
            <a:avLst/>
          </a:prstGeom>
          <a:noFill/>
        </p:spPr>
        <p:txBody>
          <a:bodyPr wrap="square" rtlCol="0">
            <a:spAutoFit/>
          </a:bodyPr>
          <a:lstStyle/>
          <a:p>
            <a:r>
              <a:rPr lang="en-US" sz="1350" dirty="0"/>
              <a:t>SCENARIO:</a:t>
            </a:r>
          </a:p>
          <a:p>
            <a:r>
              <a:rPr lang="en-US" sz="1050" dirty="0"/>
              <a:t>Natalie has an idea about a business problem she would like to solve.</a:t>
            </a:r>
          </a:p>
        </p:txBody>
      </p:sp>
      <p:sp>
        <p:nvSpPr>
          <p:cNvPr id="11" name="TextBox 10"/>
          <p:cNvSpPr txBox="1"/>
          <p:nvPr/>
        </p:nvSpPr>
        <p:spPr>
          <a:xfrm>
            <a:off x="4669059" y="1114016"/>
            <a:ext cx="3894294" cy="623248"/>
          </a:xfrm>
          <a:prstGeom prst="rect">
            <a:avLst/>
          </a:prstGeom>
          <a:noFill/>
        </p:spPr>
        <p:txBody>
          <a:bodyPr wrap="square" rtlCol="0">
            <a:spAutoFit/>
          </a:bodyPr>
          <a:lstStyle/>
          <a:p>
            <a:r>
              <a:rPr lang="en-US" sz="1350" dirty="0"/>
              <a:t>GOALS &amp; EXPECTATIONS:</a:t>
            </a:r>
          </a:p>
          <a:p>
            <a:pPr marL="128588" indent="-128588">
              <a:buFont typeface="Arial" panose="020B0604020202020204" pitchFamily="34" charset="0"/>
              <a:buChar char="•"/>
            </a:pPr>
            <a:r>
              <a:rPr lang="en-US" sz="1050" dirty="0"/>
              <a:t>Natalie wants to share her idea with the right resources.</a:t>
            </a:r>
          </a:p>
          <a:p>
            <a:pPr marL="128588" indent="-128588">
              <a:buFont typeface="Arial" panose="020B0604020202020204" pitchFamily="34" charset="0"/>
              <a:buChar char="•"/>
            </a:pPr>
            <a:r>
              <a:rPr lang="en-US" sz="1050" dirty="0"/>
              <a:t>Natalie expects to easily find some place to share her idea.</a:t>
            </a:r>
          </a:p>
        </p:txBody>
      </p:sp>
      <p:pic>
        <p:nvPicPr>
          <p:cNvPr id="2" name="Picture 1"/>
          <p:cNvPicPr>
            <a:picLocks noChangeAspect="1"/>
          </p:cNvPicPr>
          <p:nvPr/>
        </p:nvPicPr>
        <p:blipFill>
          <a:blip r:embed="rId2" cstate="screen">
            <a:extLst>
              <a:ext uri="{28A0092B-C50C-407E-A947-70E740481C1C}">
                <a14:useLocalDpi xmlns:a14="http://schemas.microsoft.com/office/drawing/2010/main" val="0"/>
              </a:ext>
            </a:extLst>
          </a:blip>
          <a:stretch>
            <a:fillRect/>
          </a:stretch>
        </p:blipFill>
        <p:spPr>
          <a:xfrm>
            <a:off x="2181272" y="3397759"/>
            <a:ext cx="1365412" cy="1068356"/>
          </a:xfrm>
          <a:prstGeom prst="rect">
            <a:avLst/>
          </a:prstGeom>
        </p:spPr>
      </p:pic>
      <p:sp>
        <p:nvSpPr>
          <p:cNvPr id="3" name="TextBox 2"/>
          <p:cNvSpPr txBox="1"/>
          <p:nvPr/>
        </p:nvSpPr>
        <p:spPr>
          <a:xfrm>
            <a:off x="350684" y="2682929"/>
            <a:ext cx="1553601" cy="507831"/>
          </a:xfrm>
          <a:prstGeom prst="rect">
            <a:avLst/>
          </a:prstGeom>
          <a:noFill/>
        </p:spPr>
        <p:txBody>
          <a:bodyPr wrap="square" rtlCol="0">
            <a:spAutoFit/>
          </a:bodyPr>
          <a:lstStyle/>
          <a:p>
            <a:r>
              <a:rPr lang="en-US" sz="900" dirty="0"/>
              <a:t>Natalie comes up with a great idea for improving the way her team works.</a:t>
            </a:r>
          </a:p>
        </p:txBody>
      </p:sp>
      <p:pic>
        <p:nvPicPr>
          <p:cNvPr id="12" name="Picture 11"/>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446649" y="3331907"/>
            <a:ext cx="1361670" cy="1359944"/>
          </a:xfrm>
          <a:prstGeom prst="rect">
            <a:avLst/>
          </a:prstGeom>
        </p:spPr>
      </p:pic>
      <p:sp>
        <p:nvSpPr>
          <p:cNvPr id="13" name="TextBox 12"/>
          <p:cNvSpPr txBox="1"/>
          <p:nvPr/>
        </p:nvSpPr>
        <p:spPr>
          <a:xfrm>
            <a:off x="5814823" y="2367118"/>
            <a:ext cx="1464659" cy="1061829"/>
          </a:xfrm>
          <a:prstGeom prst="rect">
            <a:avLst/>
          </a:prstGeom>
          <a:noFill/>
        </p:spPr>
        <p:txBody>
          <a:bodyPr wrap="square" rtlCol="0">
            <a:spAutoFit/>
          </a:bodyPr>
          <a:lstStyle/>
          <a:p>
            <a:r>
              <a:rPr lang="en-US" sz="900" dirty="0"/>
              <a:t>A dedicated team reviews all the One Bridge entries and determines the best home for resolution, all while keeping Natalie updated on progress.</a:t>
            </a:r>
          </a:p>
        </p:txBody>
      </p:sp>
      <p:sp>
        <p:nvSpPr>
          <p:cNvPr id="15" name="TextBox 14"/>
          <p:cNvSpPr txBox="1"/>
          <p:nvPr/>
        </p:nvSpPr>
        <p:spPr>
          <a:xfrm>
            <a:off x="3832072" y="2427025"/>
            <a:ext cx="1621115" cy="646331"/>
          </a:xfrm>
          <a:prstGeom prst="rect">
            <a:avLst/>
          </a:prstGeom>
          <a:noFill/>
        </p:spPr>
        <p:txBody>
          <a:bodyPr wrap="square" rtlCol="0">
            <a:spAutoFit/>
          </a:bodyPr>
          <a:lstStyle/>
          <a:p>
            <a:r>
              <a:rPr lang="en-US" sz="900" dirty="0"/>
              <a:t>The One Bridge site and problem or idea entry is easy and intuitive leaving Natalie feel satisfied.</a:t>
            </a:r>
          </a:p>
        </p:txBody>
      </p:sp>
      <p:sp>
        <p:nvSpPr>
          <p:cNvPr id="16" name="TextBox 15"/>
          <p:cNvSpPr txBox="1"/>
          <p:nvPr/>
        </p:nvSpPr>
        <p:spPr>
          <a:xfrm>
            <a:off x="2115837" y="2701967"/>
            <a:ext cx="1553601" cy="507831"/>
          </a:xfrm>
          <a:prstGeom prst="rect">
            <a:avLst/>
          </a:prstGeom>
          <a:noFill/>
        </p:spPr>
        <p:txBody>
          <a:bodyPr wrap="square" rtlCol="0">
            <a:spAutoFit/>
          </a:bodyPr>
          <a:lstStyle/>
          <a:p>
            <a:r>
              <a:rPr lang="en-US" sz="900" dirty="0"/>
              <a:t>She has learned about One Bridge recently and goes there with her idea.</a:t>
            </a:r>
          </a:p>
        </p:txBody>
      </p:sp>
      <p:sp>
        <p:nvSpPr>
          <p:cNvPr id="18" name="Rectangle 17"/>
          <p:cNvSpPr/>
          <p:nvPr/>
        </p:nvSpPr>
        <p:spPr>
          <a:xfrm rot="20788290">
            <a:off x="-43180" y="1118166"/>
            <a:ext cx="2389116" cy="1315745"/>
          </a:xfrm>
          <a:prstGeom prst="rect">
            <a:avLst/>
          </a:prstGeom>
          <a:noFill/>
        </p:spPr>
        <p:txBody>
          <a:bodyPr wrap="none" lIns="68580" tIns="34290" rIns="68580" bIns="34290">
            <a:spAutoFit/>
          </a:bodyPr>
          <a:lstStyle/>
          <a:p>
            <a:pPr algn="ctr"/>
            <a:r>
              <a:rPr lang="en-US" sz="405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FUTURE </a:t>
            </a:r>
          </a:p>
          <a:p>
            <a:pPr algn="ctr"/>
            <a:r>
              <a:rPr lang="en-US" sz="405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Journey</a:t>
            </a:r>
          </a:p>
        </p:txBody>
      </p:sp>
      <p:sp>
        <p:nvSpPr>
          <p:cNvPr id="22" name="Freeform 21"/>
          <p:cNvSpPr/>
          <p:nvPr/>
        </p:nvSpPr>
        <p:spPr>
          <a:xfrm>
            <a:off x="350684" y="4145317"/>
            <a:ext cx="8458510" cy="850106"/>
          </a:xfrm>
          <a:custGeom>
            <a:avLst/>
            <a:gdLst>
              <a:gd name="connsiteX0" fmla="*/ 0 w 10506075"/>
              <a:gd name="connsiteY0" fmla="*/ 1133475 h 1133475"/>
              <a:gd name="connsiteX1" fmla="*/ 1962150 w 10506075"/>
              <a:gd name="connsiteY1" fmla="*/ 628650 h 1133475"/>
              <a:gd name="connsiteX2" fmla="*/ 3000375 w 10506075"/>
              <a:gd name="connsiteY2" fmla="*/ 1066800 h 1133475"/>
              <a:gd name="connsiteX3" fmla="*/ 4981575 w 10506075"/>
              <a:gd name="connsiteY3" fmla="*/ 333375 h 1133475"/>
              <a:gd name="connsiteX4" fmla="*/ 7267575 w 10506075"/>
              <a:gd name="connsiteY4" fmla="*/ 1028700 h 1133475"/>
              <a:gd name="connsiteX5" fmla="*/ 10506075 w 10506075"/>
              <a:gd name="connsiteY5" fmla="*/ 0 h 113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06075" h="1133475">
                <a:moveTo>
                  <a:pt x="0" y="1133475"/>
                </a:moveTo>
                <a:cubicBezTo>
                  <a:pt x="731044" y="886618"/>
                  <a:pt x="1462088" y="639762"/>
                  <a:pt x="1962150" y="628650"/>
                </a:cubicBezTo>
                <a:cubicBezTo>
                  <a:pt x="2462212" y="617538"/>
                  <a:pt x="2497138" y="1116012"/>
                  <a:pt x="3000375" y="1066800"/>
                </a:cubicBezTo>
                <a:cubicBezTo>
                  <a:pt x="3503613" y="1017587"/>
                  <a:pt x="4270375" y="339725"/>
                  <a:pt x="4981575" y="333375"/>
                </a:cubicBezTo>
                <a:cubicBezTo>
                  <a:pt x="5692775" y="327025"/>
                  <a:pt x="6346825" y="1084262"/>
                  <a:pt x="7267575" y="1028700"/>
                </a:cubicBezTo>
                <a:cubicBezTo>
                  <a:pt x="8188325" y="973138"/>
                  <a:pt x="9947275" y="198437"/>
                  <a:pt x="10506075"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3" name="Rectangle 22"/>
          <p:cNvSpPr/>
          <p:nvPr/>
        </p:nvSpPr>
        <p:spPr>
          <a:xfrm>
            <a:off x="286551" y="4564195"/>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1</a:t>
            </a:r>
          </a:p>
        </p:txBody>
      </p:sp>
      <p:sp>
        <p:nvSpPr>
          <p:cNvPr id="26" name="Rectangle 25"/>
          <p:cNvSpPr/>
          <p:nvPr/>
        </p:nvSpPr>
        <p:spPr>
          <a:xfrm>
            <a:off x="1891950" y="4241008"/>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2</a:t>
            </a:r>
          </a:p>
        </p:txBody>
      </p:sp>
      <p:sp>
        <p:nvSpPr>
          <p:cNvPr id="27" name="Rectangle 26"/>
          <p:cNvSpPr/>
          <p:nvPr/>
        </p:nvSpPr>
        <p:spPr>
          <a:xfrm>
            <a:off x="3861448" y="4075239"/>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3</a:t>
            </a:r>
          </a:p>
        </p:txBody>
      </p:sp>
      <p:sp>
        <p:nvSpPr>
          <p:cNvPr id="28" name="Rectangle 27"/>
          <p:cNvSpPr/>
          <p:nvPr/>
        </p:nvSpPr>
        <p:spPr>
          <a:xfrm>
            <a:off x="5815624" y="4533207"/>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4</a:t>
            </a:r>
          </a:p>
        </p:txBody>
      </p:sp>
      <p:pic>
        <p:nvPicPr>
          <p:cNvPr id="17" name="Picture 16"/>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3884932" y="3217949"/>
            <a:ext cx="1568255" cy="793929"/>
          </a:xfrm>
          <a:prstGeom prst="rect">
            <a:avLst/>
          </a:prstGeom>
        </p:spPr>
      </p:pic>
      <p:pic>
        <p:nvPicPr>
          <p:cNvPr id="20" name="Picture 19"/>
          <p:cNvPicPr>
            <a:picLocks noChangeAspect="1"/>
          </p:cNvPicPr>
          <p:nvPr/>
        </p:nvPicPr>
        <p:blipFill>
          <a:blip r:embed="rId5" cstate="screen">
            <a:extLst>
              <a:ext uri="{28A0092B-C50C-407E-A947-70E740481C1C}">
                <a14:useLocalDpi xmlns:a14="http://schemas.microsoft.com/office/drawing/2010/main" val="0"/>
              </a:ext>
            </a:extLst>
          </a:blip>
          <a:stretch>
            <a:fillRect/>
          </a:stretch>
        </p:blipFill>
        <p:spPr>
          <a:xfrm>
            <a:off x="5722145" y="3551910"/>
            <a:ext cx="1557337" cy="1168003"/>
          </a:xfrm>
          <a:prstGeom prst="rect">
            <a:avLst/>
          </a:prstGeom>
        </p:spPr>
      </p:pic>
      <p:pic>
        <p:nvPicPr>
          <p:cNvPr id="21" name="Picture 20"/>
          <p:cNvPicPr>
            <a:picLocks noChangeAspect="1"/>
          </p:cNvPicPr>
          <p:nvPr/>
        </p:nvPicPr>
        <p:blipFill>
          <a:blip r:embed="rId6" cstate="screen">
            <a:extLst>
              <a:ext uri="{28A0092B-C50C-407E-A947-70E740481C1C}">
                <a14:useLocalDpi xmlns:a14="http://schemas.microsoft.com/office/drawing/2010/main" val="0"/>
              </a:ext>
            </a:extLst>
          </a:blip>
          <a:stretch>
            <a:fillRect/>
          </a:stretch>
        </p:blipFill>
        <p:spPr>
          <a:xfrm>
            <a:off x="7641118" y="2444188"/>
            <a:ext cx="1121930" cy="1684580"/>
          </a:xfrm>
          <a:prstGeom prst="rect">
            <a:avLst/>
          </a:prstGeom>
        </p:spPr>
      </p:pic>
      <p:sp>
        <p:nvSpPr>
          <p:cNvPr id="29" name="TextBox 28"/>
          <p:cNvSpPr txBox="1"/>
          <p:nvPr/>
        </p:nvSpPr>
        <p:spPr>
          <a:xfrm>
            <a:off x="7507453" y="1875763"/>
            <a:ext cx="1490118" cy="507831"/>
          </a:xfrm>
          <a:prstGeom prst="rect">
            <a:avLst/>
          </a:prstGeom>
          <a:noFill/>
        </p:spPr>
        <p:txBody>
          <a:bodyPr wrap="square" rtlCol="0">
            <a:spAutoFit/>
          </a:bodyPr>
          <a:lstStyle/>
          <a:p>
            <a:r>
              <a:rPr lang="en-US" sz="900" dirty="0"/>
              <a:t>Natalie has a solution now where here idea can take flight.</a:t>
            </a:r>
          </a:p>
        </p:txBody>
      </p:sp>
      <p:sp>
        <p:nvSpPr>
          <p:cNvPr id="31" name="TextBox 30"/>
          <p:cNvSpPr txBox="1"/>
          <p:nvPr/>
        </p:nvSpPr>
        <p:spPr>
          <a:xfrm>
            <a:off x="7372350" y="4965633"/>
            <a:ext cx="1677142" cy="784830"/>
          </a:xfrm>
          <a:prstGeom prst="rect">
            <a:avLst/>
          </a:prstGeom>
          <a:noFill/>
        </p:spPr>
        <p:txBody>
          <a:bodyPr wrap="square" rtlCol="0">
            <a:spAutoFit/>
          </a:bodyPr>
          <a:lstStyle/>
          <a:p>
            <a:r>
              <a:rPr lang="en-US" sz="1350" dirty="0"/>
              <a:t>Value Proposition:</a:t>
            </a:r>
          </a:p>
          <a:p>
            <a:r>
              <a:rPr lang="en-US" sz="1050" dirty="0"/>
              <a:t>- The feeling of winning in the workplace can be very empowering.</a:t>
            </a:r>
          </a:p>
        </p:txBody>
      </p:sp>
      <p:sp>
        <p:nvSpPr>
          <p:cNvPr id="33" name="Rectangle 32"/>
          <p:cNvSpPr/>
          <p:nvPr/>
        </p:nvSpPr>
        <p:spPr>
          <a:xfrm>
            <a:off x="7558273" y="4155773"/>
            <a:ext cx="266741" cy="346249"/>
          </a:xfrm>
          <a:prstGeom prst="rect">
            <a:avLst/>
          </a:prstGeom>
          <a:noFill/>
        </p:spPr>
        <p:txBody>
          <a:bodyPr wrap="none" lIns="68580" tIns="34290" rIns="68580" bIns="34290">
            <a:spAutoFit/>
          </a:bodyPr>
          <a:lstStyle/>
          <a:p>
            <a:pPr algn="ct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5</a:t>
            </a:r>
          </a:p>
        </p:txBody>
      </p:sp>
    </p:spTree>
    <p:extLst>
      <p:ext uri="{BB962C8B-B14F-4D97-AF65-F5344CB8AC3E}">
        <p14:creationId xmlns:p14="http://schemas.microsoft.com/office/powerpoint/2010/main" val="2064379634"/>
      </p:ext>
    </p:extLst>
  </p:cSld>
  <p:clrMapOvr>
    <a:masterClrMapping/>
  </p:clrMapOvr>
  <p:transition>
    <p:fade/>
  </p:transition>
</p:sld>
</file>

<file path=ppt/theme/theme1.xml><?xml version="1.0" encoding="utf-8"?>
<a:theme xmlns:a="http://schemas.openxmlformats.org/drawingml/2006/main" name="2017 Plan - Innovation (Round 1)">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4_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Internal-Consumer-SmallBusiness_PowerPointTemplate">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5_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2_Expanded 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4.xml><?xml version="1.0" encoding="utf-8"?>
<a:theme xmlns:a="http://schemas.openxmlformats.org/drawingml/2006/main" name="6_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5.xml><?xml version="1.0" encoding="utf-8"?>
<a:theme xmlns:a="http://schemas.openxmlformats.org/drawingml/2006/main" name="7_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ection Dividers and Statement Slides">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pecialty Slides">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Expanded 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1_Expanded 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1_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2_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3_Content">
  <a:themeElements>
    <a:clrScheme name="USBConsumer15">
      <a:dk1>
        <a:srgbClr val="0C2074"/>
      </a:dk1>
      <a:lt1>
        <a:sysClr val="window" lastClr="FFFFFF"/>
      </a:lt1>
      <a:dk2>
        <a:srgbClr val="4D4D4D"/>
      </a:dk2>
      <a:lt2>
        <a:srgbClr val="FFFFFF"/>
      </a:lt2>
      <a:accent1>
        <a:srgbClr val="0C2074"/>
      </a:accent1>
      <a:accent2>
        <a:srgbClr val="67B2E8"/>
      </a:accent2>
      <a:accent3>
        <a:srgbClr val="DE162B"/>
      </a:accent3>
      <a:accent4>
        <a:srgbClr val="4D9C45"/>
      </a:accent4>
      <a:accent5>
        <a:srgbClr val="EB7923"/>
      </a:accent5>
      <a:accent6>
        <a:srgbClr val="636466"/>
      </a:accent6>
      <a:hlink>
        <a:srgbClr val="000000"/>
      </a:hlink>
      <a:folHlink>
        <a:srgbClr val="636466"/>
      </a:folHlink>
    </a:clrScheme>
    <a:fontScheme name="USB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Founder xmlns="abbb206e-8c41-4a1d-88cb-549e53215ac2">
      <UserInfo>
        <DisplayName/>
        <AccountId xsi:nil="true"/>
        <AccountType/>
      </UserInfo>
    </Founder>
    <SharedWithUsers xmlns="75441114-22a6-4eb8-bdc3-1a959dd63168">
      <UserInfo>
        <DisplayName>Crow, Andrew G</DisplayName>
        <AccountId>16</AccountId>
        <AccountType/>
      </UserInfo>
      <UserInfo>
        <DisplayName>Born, Matthew A</DisplayName>
        <AccountId>6</AccountId>
        <AccountType/>
      </UserInfo>
      <UserInfo>
        <DisplayName>Afzal, Shahid1</DisplayName>
        <AccountId>196</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12C6418767E28429FEF04BA42B7F1F9" ma:contentTypeVersion="8" ma:contentTypeDescription="Create a new document." ma:contentTypeScope="" ma:versionID="631c72ee66a13f9471c5d981b07d0322">
  <xsd:schema xmlns:xsd="http://www.w3.org/2001/XMLSchema" xmlns:xs="http://www.w3.org/2001/XMLSchema" xmlns:p="http://schemas.microsoft.com/office/2006/metadata/properties" xmlns:ns2="75441114-22a6-4eb8-bdc3-1a959dd63168" xmlns:ns3="abbb206e-8c41-4a1d-88cb-549e53215ac2" targetNamespace="http://schemas.microsoft.com/office/2006/metadata/properties" ma:root="true" ma:fieldsID="24d06b893b8da34eeaceef6604df90b5" ns2:_="" ns3:_="">
    <xsd:import namespace="75441114-22a6-4eb8-bdc3-1a959dd63168"/>
    <xsd:import namespace="abbb206e-8c41-4a1d-88cb-549e53215ac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Founder" minOccurs="0"/>
                <xsd:element ref="ns3:MediaServiceDateTaken" minOccurs="0"/>
                <xsd:element ref="ns3:MediaServiceAutoTag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5441114-22a6-4eb8-bdc3-1a959dd6316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bbb206e-8c41-4a1d-88cb-549e53215ac2"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Founder" ma:index="12" nillable="true" ma:displayName="Founder" ma:description="Name of the Team's founder" ma:list="UserInfo" ma:SharePointGroup="0" ma:internalName="Found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1387E48-2E3D-4F6B-9440-4E90E77A360A}">
  <ds:schemaRefs>
    <ds:schemaRef ds:uri="http://purl.org/dc/elements/1.1/"/>
    <ds:schemaRef ds:uri="http://schemas.microsoft.com/office/2006/metadata/properties"/>
    <ds:schemaRef ds:uri="http://purl.org/dc/dcmitype/"/>
    <ds:schemaRef ds:uri="http://schemas.microsoft.com/office/2006/documentManagement/types"/>
    <ds:schemaRef ds:uri="http://purl.org/dc/terms/"/>
    <ds:schemaRef ds:uri="75441114-22a6-4eb8-bdc3-1a959dd63168"/>
    <ds:schemaRef ds:uri="http://www.w3.org/XML/1998/namespace"/>
    <ds:schemaRef ds:uri="http://schemas.microsoft.com/office/infopath/2007/PartnerControls"/>
    <ds:schemaRef ds:uri="http://schemas.openxmlformats.org/package/2006/metadata/core-properties"/>
    <ds:schemaRef ds:uri="abbb206e-8c41-4a1d-88cb-549e53215ac2"/>
  </ds:schemaRefs>
</ds:datastoreItem>
</file>

<file path=customXml/itemProps2.xml><?xml version="1.0" encoding="utf-8"?>
<ds:datastoreItem xmlns:ds="http://schemas.openxmlformats.org/officeDocument/2006/customXml" ds:itemID="{282FCB95-3192-4DE5-831D-4F7A67FDD2AD}">
  <ds:schemaRefs>
    <ds:schemaRef ds:uri="http://schemas.microsoft.com/sharepoint/v3/contenttype/forms"/>
  </ds:schemaRefs>
</ds:datastoreItem>
</file>

<file path=customXml/itemProps3.xml><?xml version="1.0" encoding="utf-8"?>
<ds:datastoreItem xmlns:ds="http://schemas.openxmlformats.org/officeDocument/2006/customXml" ds:itemID="{897AB8D7-C194-4DB5-AC4A-915B270F30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5441114-22a6-4eb8-bdc3-1a959dd63168"/>
    <ds:schemaRef ds:uri="abbb206e-8c41-4a1d-88cb-549e53215a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2017 Plan - Innovation (Round 1)</Template>
  <TotalTime>60036</TotalTime>
  <Words>1556</Words>
  <Application>Microsoft Office PowerPoint</Application>
  <PresentationFormat>On-screen Show (4:3)</PresentationFormat>
  <Paragraphs>160</Paragraphs>
  <Slides>20</Slides>
  <Notes>12</Notes>
  <HiddenSlides>1</HiddenSlides>
  <MMClips>0</MMClips>
  <ScaleCrop>false</ScaleCrop>
  <HeadingPairs>
    <vt:vector size="6" baseType="variant">
      <vt:variant>
        <vt:lpstr>Fonts Used</vt:lpstr>
      </vt:variant>
      <vt:variant>
        <vt:i4>3</vt:i4>
      </vt:variant>
      <vt:variant>
        <vt:lpstr>Theme</vt:lpstr>
      </vt:variant>
      <vt:variant>
        <vt:i4>15</vt:i4>
      </vt:variant>
      <vt:variant>
        <vt:lpstr>Slide Titles</vt:lpstr>
      </vt:variant>
      <vt:variant>
        <vt:i4>20</vt:i4>
      </vt:variant>
    </vt:vector>
  </HeadingPairs>
  <TitlesOfParts>
    <vt:vector size="38" baseType="lpstr">
      <vt:lpstr>Arial</vt:lpstr>
      <vt:lpstr>Arial Narrow</vt:lpstr>
      <vt:lpstr>Calibri</vt:lpstr>
      <vt:lpstr>2017 Plan - Innovation (Round 1)</vt:lpstr>
      <vt:lpstr>Section Dividers and Statement Slides</vt:lpstr>
      <vt:lpstr>Content</vt:lpstr>
      <vt:lpstr>Specialty Slides</vt:lpstr>
      <vt:lpstr>Expanded Content</vt:lpstr>
      <vt:lpstr>1_Expanded Content</vt:lpstr>
      <vt:lpstr>1_Content</vt:lpstr>
      <vt:lpstr>2_Content</vt:lpstr>
      <vt:lpstr>3_Content</vt:lpstr>
      <vt:lpstr>4_Content</vt:lpstr>
      <vt:lpstr>Internal-Consumer-SmallBusiness_PowerPointTemplate</vt:lpstr>
      <vt:lpstr>5_Content</vt:lpstr>
      <vt:lpstr>2_Expanded Content</vt:lpstr>
      <vt:lpstr>6_Content</vt:lpstr>
      <vt:lpstr>7_Content</vt:lpstr>
      <vt:lpstr>One Bridge</vt:lpstr>
      <vt:lpstr>Crowded House Innovators</vt:lpstr>
      <vt:lpstr>PROBLEM / OPPORTUNITY</vt:lpstr>
      <vt:lpstr>CUSTOMERS</vt:lpstr>
      <vt:lpstr>HUNCH</vt:lpstr>
      <vt:lpstr>MARKET</vt:lpstr>
      <vt:lpstr>MARKET</vt:lpstr>
      <vt:lpstr>PowerPoint Presentation</vt:lpstr>
      <vt:lpstr>PowerPoint Presentation</vt:lpstr>
      <vt:lpstr>One Bridge - from Business to Technology The only place you need to go for turning ideas or problems into future possibilities.</vt:lpstr>
      <vt:lpstr>Leadership Buy in: US Bank initiative inviting business lines leadership to submit business issues.</vt:lpstr>
      <vt:lpstr>Submit Business Issue: Business issue description, attachments. </vt:lpstr>
      <vt:lpstr>Collaboration: Collaboration on business issue between business users, COE, leadership.</vt:lpstr>
      <vt:lpstr>Move on to Ideation: Business issues will be posted as business Challenges in Ideaplace Or Bright Ideas Or CapEx committee can take over.</vt:lpstr>
      <vt:lpstr>Ideas/Solutions for Business Challenge: Several ideas/ solutions can be posted by innovation groups/ TOS teams to solve business issue/challenge.</vt:lpstr>
      <vt:lpstr>Value Propositions</vt:lpstr>
      <vt:lpstr>NEXT STEPS</vt:lpstr>
      <vt:lpstr>Lessons Learned</vt:lpstr>
      <vt:lpstr>PowerPoint Presentation</vt:lpstr>
      <vt:lpstr>Appendix A -</vt:lpstr>
    </vt:vector>
  </TitlesOfParts>
  <Company>US Bancorp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Innovation</dc:title>
  <dc:creator>valerie f lancelle</dc:creator>
  <cp:lastModifiedBy>Sultan, Awais</cp:lastModifiedBy>
  <cp:revision>563</cp:revision>
  <cp:lastPrinted>2018-05-30T19:00:44Z</cp:lastPrinted>
  <dcterms:created xsi:type="dcterms:W3CDTF">2016-06-28T19:54:30Z</dcterms:created>
  <dcterms:modified xsi:type="dcterms:W3CDTF">2019-01-09T18:37:47Z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0x010100812C6418767E28429FEF04BA42B7F1F9</vt:lpwstr>
  </property>
</Properties>
</file>